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16" r:id="rId3"/>
    <p:sldId id="317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9" r:id="rId14"/>
    <p:sldId id="308" r:id="rId15"/>
    <p:sldId id="314" r:id="rId16"/>
    <p:sldId id="313" r:id="rId17"/>
    <p:sldId id="335" r:id="rId18"/>
    <p:sldId id="334" r:id="rId19"/>
    <p:sldId id="340" r:id="rId20"/>
    <p:sldId id="345" r:id="rId21"/>
    <p:sldId id="346" r:id="rId22"/>
    <p:sldId id="342" r:id="rId23"/>
    <p:sldId id="310" r:id="rId24"/>
    <p:sldId id="311" r:id="rId25"/>
    <p:sldId id="315" r:id="rId26"/>
    <p:sldId id="318" r:id="rId27"/>
    <p:sldId id="319" r:id="rId28"/>
    <p:sldId id="321" r:id="rId29"/>
    <p:sldId id="320" r:id="rId30"/>
    <p:sldId id="323" r:id="rId31"/>
    <p:sldId id="322" r:id="rId32"/>
    <p:sldId id="336" r:id="rId33"/>
    <p:sldId id="324" r:id="rId34"/>
    <p:sldId id="326" r:id="rId35"/>
    <p:sldId id="325" r:id="rId36"/>
    <p:sldId id="337" r:id="rId37"/>
    <p:sldId id="327" r:id="rId38"/>
    <p:sldId id="329" r:id="rId39"/>
    <p:sldId id="330" r:id="rId40"/>
    <p:sldId id="343" r:id="rId41"/>
    <p:sldId id="331" r:id="rId42"/>
    <p:sldId id="333" r:id="rId4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on Helmberger" initials="A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8717"/>
    <a:srgbClr val="0D1A00"/>
    <a:srgbClr val="244800"/>
    <a:srgbClr val="38C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093504-E772-43A9-8D46-6EE6E1D3F9F4}" type="doc">
      <dgm:prSet loTypeId="urn:microsoft.com/office/officeart/2005/8/layout/equation2" loCatId="process" qsTypeId="urn:microsoft.com/office/officeart/2005/8/quickstyle/simple1" qsCatId="simple" csTypeId="urn:microsoft.com/office/officeart/2005/8/colors/accent3_1" csCatId="accent3" phldr="1"/>
      <dgm:spPr/>
    </dgm:pt>
    <dgm:pt modelId="{43FA0198-CCB5-4EAD-B04E-3789C3D51F0B}">
      <dgm:prSet phldrT="[Text]"/>
      <dgm:spPr/>
      <dgm:t>
        <a:bodyPr/>
        <a:lstStyle/>
        <a:p>
          <a:r>
            <a:rPr lang="de-AT" dirty="0" smtClean="0"/>
            <a:t>Leitungs-verantwortung</a:t>
          </a:r>
          <a:endParaRPr lang="de-AT" dirty="0"/>
        </a:p>
      </dgm:t>
    </dgm:pt>
    <dgm:pt modelId="{6E0039C1-E857-4942-93CF-693090573FD2}" type="parTrans" cxnId="{4D97A597-D847-4D7E-B4A9-A4DDF2BDF929}">
      <dgm:prSet/>
      <dgm:spPr/>
      <dgm:t>
        <a:bodyPr/>
        <a:lstStyle/>
        <a:p>
          <a:endParaRPr lang="de-AT"/>
        </a:p>
      </dgm:t>
    </dgm:pt>
    <dgm:pt modelId="{832A5231-8E96-411A-9D19-E61487092A20}" type="sibTrans" cxnId="{4D97A597-D847-4D7E-B4A9-A4DDF2BDF929}">
      <dgm:prSet/>
      <dgm:spPr/>
      <dgm:t>
        <a:bodyPr/>
        <a:lstStyle/>
        <a:p>
          <a:endParaRPr lang="de-AT"/>
        </a:p>
      </dgm:t>
    </dgm:pt>
    <dgm:pt modelId="{39EDE473-BBDD-4CBD-991B-597433087E05}">
      <dgm:prSet phldrT="[Text]"/>
      <dgm:spPr/>
      <dgm:t>
        <a:bodyPr/>
        <a:lstStyle/>
        <a:p>
          <a:r>
            <a:rPr lang="de-AT" dirty="0" smtClean="0"/>
            <a:t>Führungsleitbild</a:t>
          </a:r>
        </a:p>
        <a:p>
          <a:r>
            <a:rPr lang="de-AT" dirty="0" smtClean="0"/>
            <a:t>des Jagdleiters </a:t>
          </a:r>
          <a:endParaRPr lang="de-AT" dirty="0"/>
        </a:p>
      </dgm:t>
    </dgm:pt>
    <dgm:pt modelId="{D4381EB4-2CAF-4BBF-8265-088839E15A87}" type="parTrans" cxnId="{68353B86-6194-4BC8-9F7C-A16D613CBCB7}">
      <dgm:prSet/>
      <dgm:spPr/>
      <dgm:t>
        <a:bodyPr/>
        <a:lstStyle/>
        <a:p>
          <a:endParaRPr lang="de-AT"/>
        </a:p>
      </dgm:t>
    </dgm:pt>
    <dgm:pt modelId="{5F204223-A107-4BB6-81A8-BCC65DA4D591}" type="sibTrans" cxnId="{68353B86-6194-4BC8-9F7C-A16D613CBCB7}">
      <dgm:prSet/>
      <dgm:spPr/>
      <dgm:t>
        <a:bodyPr/>
        <a:lstStyle/>
        <a:p>
          <a:endParaRPr lang="de-AT"/>
        </a:p>
      </dgm:t>
    </dgm:pt>
    <dgm:pt modelId="{C00B5A07-FE83-47D2-A73B-50B64C60D1B5}">
      <dgm:prSet phldrT="[Text]" custT="1"/>
      <dgm:spPr/>
      <dgm:t>
        <a:bodyPr/>
        <a:lstStyle/>
        <a:p>
          <a:r>
            <a:rPr lang="de-AT" sz="2900" dirty="0" smtClean="0"/>
            <a:t>Führungs-verantwortung </a:t>
          </a:r>
          <a:endParaRPr lang="de-AT" sz="2900" dirty="0"/>
        </a:p>
      </dgm:t>
    </dgm:pt>
    <dgm:pt modelId="{50C30DC7-1BBE-4C93-8FAE-049CD67FBE0F}" type="sibTrans" cxnId="{5A311EC2-5287-4B54-98DA-C784B694A9F2}">
      <dgm:prSet/>
      <dgm:spPr/>
      <dgm:t>
        <a:bodyPr/>
        <a:lstStyle/>
        <a:p>
          <a:endParaRPr lang="de-AT"/>
        </a:p>
      </dgm:t>
    </dgm:pt>
    <dgm:pt modelId="{A7EB0020-C773-4B5A-A8FD-937A379F320E}" type="parTrans" cxnId="{5A311EC2-5287-4B54-98DA-C784B694A9F2}">
      <dgm:prSet/>
      <dgm:spPr/>
      <dgm:t>
        <a:bodyPr/>
        <a:lstStyle/>
        <a:p>
          <a:endParaRPr lang="de-AT"/>
        </a:p>
      </dgm:t>
    </dgm:pt>
    <dgm:pt modelId="{20C550C0-1606-4E26-B93A-C81461D27474}" type="pres">
      <dgm:prSet presAssocID="{F7093504-E772-43A9-8D46-6EE6E1D3F9F4}" presName="Name0" presStyleCnt="0">
        <dgm:presLayoutVars>
          <dgm:dir/>
          <dgm:resizeHandles val="exact"/>
        </dgm:presLayoutVars>
      </dgm:prSet>
      <dgm:spPr/>
    </dgm:pt>
    <dgm:pt modelId="{370E7222-EBB4-42F2-B047-E46930AE5805}" type="pres">
      <dgm:prSet presAssocID="{F7093504-E772-43A9-8D46-6EE6E1D3F9F4}" presName="vNodes" presStyleCnt="0"/>
      <dgm:spPr/>
    </dgm:pt>
    <dgm:pt modelId="{03F38C34-4672-4A09-8C71-624BEEA83B80}" type="pres">
      <dgm:prSet presAssocID="{C00B5A07-FE83-47D2-A73B-50B64C60D1B5}" presName="node" presStyleLbl="node1" presStyleIdx="0" presStyleCnt="3" custScaleX="290621" custScaleY="148911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0CF3818-5E9A-4FF4-A26B-EC47E8517D2E}" type="pres">
      <dgm:prSet presAssocID="{50C30DC7-1BBE-4C93-8FAE-049CD67FBE0F}" presName="spacerT" presStyleCnt="0"/>
      <dgm:spPr/>
    </dgm:pt>
    <dgm:pt modelId="{7449BF8D-CD9F-416E-B36C-27FF61784A34}" type="pres">
      <dgm:prSet presAssocID="{50C30DC7-1BBE-4C93-8FAE-049CD67FBE0F}" presName="sibTrans" presStyleLbl="sibTrans2D1" presStyleIdx="0" presStyleCnt="2"/>
      <dgm:spPr/>
      <dgm:t>
        <a:bodyPr/>
        <a:lstStyle/>
        <a:p>
          <a:endParaRPr lang="de-AT"/>
        </a:p>
      </dgm:t>
    </dgm:pt>
    <dgm:pt modelId="{4331D714-0084-474A-9DA5-E9BABADB539D}" type="pres">
      <dgm:prSet presAssocID="{50C30DC7-1BBE-4C93-8FAE-049CD67FBE0F}" presName="spacerB" presStyleCnt="0"/>
      <dgm:spPr/>
    </dgm:pt>
    <dgm:pt modelId="{2E0E2C6B-1BB7-43CD-B376-6091C047127A}" type="pres">
      <dgm:prSet presAssocID="{43FA0198-CCB5-4EAD-B04E-3789C3D51F0B}" presName="node" presStyleLbl="node1" presStyleIdx="1" presStyleCnt="3" custScaleX="302842" custScaleY="161790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CA3D24B-11AF-4085-B358-6709784F0905}" type="pres">
      <dgm:prSet presAssocID="{F7093504-E772-43A9-8D46-6EE6E1D3F9F4}" presName="sibTransLast" presStyleLbl="sibTrans2D1" presStyleIdx="1" presStyleCnt="2"/>
      <dgm:spPr/>
      <dgm:t>
        <a:bodyPr/>
        <a:lstStyle/>
        <a:p>
          <a:endParaRPr lang="de-AT"/>
        </a:p>
      </dgm:t>
    </dgm:pt>
    <dgm:pt modelId="{27CA5E7F-C1D4-4BF3-B600-D62A7D429AA8}" type="pres">
      <dgm:prSet presAssocID="{F7093504-E772-43A9-8D46-6EE6E1D3F9F4}" presName="connectorText" presStyleLbl="sibTrans2D1" presStyleIdx="1" presStyleCnt="2"/>
      <dgm:spPr/>
      <dgm:t>
        <a:bodyPr/>
        <a:lstStyle/>
        <a:p>
          <a:endParaRPr lang="de-AT"/>
        </a:p>
      </dgm:t>
    </dgm:pt>
    <dgm:pt modelId="{E19161D6-A1D1-4234-815E-2D9CC3279C67}" type="pres">
      <dgm:prSet presAssocID="{F7093504-E772-43A9-8D46-6EE6E1D3F9F4}" presName="lastNode" presStyleLbl="node1" presStyleIdx="2" presStyleCnt="3" custScaleX="176930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CC422721-DD0E-42F9-9CBB-98F8637561D3}" type="presOf" srcId="{832A5231-8E96-411A-9D19-E61487092A20}" destId="{27CA5E7F-C1D4-4BF3-B600-D62A7D429AA8}" srcOrd="1" destOrd="0" presId="urn:microsoft.com/office/officeart/2005/8/layout/equation2"/>
    <dgm:cxn modelId="{4D97A597-D847-4D7E-B4A9-A4DDF2BDF929}" srcId="{F7093504-E772-43A9-8D46-6EE6E1D3F9F4}" destId="{43FA0198-CCB5-4EAD-B04E-3789C3D51F0B}" srcOrd="1" destOrd="0" parTransId="{6E0039C1-E857-4942-93CF-693090573FD2}" sibTransId="{832A5231-8E96-411A-9D19-E61487092A20}"/>
    <dgm:cxn modelId="{82C78E11-C4AD-4BB8-BD3C-BF2FCCC26EA8}" type="presOf" srcId="{F7093504-E772-43A9-8D46-6EE6E1D3F9F4}" destId="{20C550C0-1606-4E26-B93A-C81461D27474}" srcOrd="0" destOrd="0" presId="urn:microsoft.com/office/officeart/2005/8/layout/equation2"/>
    <dgm:cxn modelId="{C3F04C93-67B9-4131-ABB8-B97D14C9951D}" type="presOf" srcId="{39EDE473-BBDD-4CBD-991B-597433087E05}" destId="{E19161D6-A1D1-4234-815E-2D9CC3279C67}" srcOrd="0" destOrd="0" presId="urn:microsoft.com/office/officeart/2005/8/layout/equation2"/>
    <dgm:cxn modelId="{1FF6803A-D9BA-4F17-8B40-3FDC836941A3}" type="presOf" srcId="{C00B5A07-FE83-47D2-A73B-50B64C60D1B5}" destId="{03F38C34-4672-4A09-8C71-624BEEA83B80}" srcOrd="0" destOrd="0" presId="urn:microsoft.com/office/officeart/2005/8/layout/equation2"/>
    <dgm:cxn modelId="{CB9FDDDB-409B-4253-9E82-AF4E99686D9D}" type="presOf" srcId="{50C30DC7-1BBE-4C93-8FAE-049CD67FBE0F}" destId="{7449BF8D-CD9F-416E-B36C-27FF61784A34}" srcOrd="0" destOrd="0" presId="urn:microsoft.com/office/officeart/2005/8/layout/equation2"/>
    <dgm:cxn modelId="{5A311EC2-5287-4B54-98DA-C784B694A9F2}" srcId="{F7093504-E772-43A9-8D46-6EE6E1D3F9F4}" destId="{C00B5A07-FE83-47D2-A73B-50B64C60D1B5}" srcOrd="0" destOrd="0" parTransId="{A7EB0020-C773-4B5A-A8FD-937A379F320E}" sibTransId="{50C30DC7-1BBE-4C93-8FAE-049CD67FBE0F}"/>
    <dgm:cxn modelId="{68353B86-6194-4BC8-9F7C-A16D613CBCB7}" srcId="{F7093504-E772-43A9-8D46-6EE6E1D3F9F4}" destId="{39EDE473-BBDD-4CBD-991B-597433087E05}" srcOrd="2" destOrd="0" parTransId="{D4381EB4-2CAF-4BBF-8265-088839E15A87}" sibTransId="{5F204223-A107-4BB6-81A8-BCC65DA4D591}"/>
    <dgm:cxn modelId="{3F3B79BB-D60F-4ED4-993D-917BEFB0BD70}" type="presOf" srcId="{43FA0198-CCB5-4EAD-B04E-3789C3D51F0B}" destId="{2E0E2C6B-1BB7-43CD-B376-6091C047127A}" srcOrd="0" destOrd="0" presId="urn:microsoft.com/office/officeart/2005/8/layout/equation2"/>
    <dgm:cxn modelId="{31F233B8-AEFB-4F0E-B09F-7756587B324D}" type="presOf" srcId="{832A5231-8E96-411A-9D19-E61487092A20}" destId="{ECA3D24B-11AF-4085-B358-6709784F0905}" srcOrd="0" destOrd="0" presId="urn:microsoft.com/office/officeart/2005/8/layout/equation2"/>
    <dgm:cxn modelId="{CD16B932-B69B-43FA-B129-91DC09B30795}" type="presParOf" srcId="{20C550C0-1606-4E26-B93A-C81461D27474}" destId="{370E7222-EBB4-42F2-B047-E46930AE5805}" srcOrd="0" destOrd="0" presId="urn:microsoft.com/office/officeart/2005/8/layout/equation2"/>
    <dgm:cxn modelId="{E88C184B-9E61-4808-97BB-B6C110464B0B}" type="presParOf" srcId="{370E7222-EBB4-42F2-B047-E46930AE5805}" destId="{03F38C34-4672-4A09-8C71-624BEEA83B80}" srcOrd="0" destOrd="0" presId="urn:microsoft.com/office/officeart/2005/8/layout/equation2"/>
    <dgm:cxn modelId="{073B3A41-9DE6-4C69-9A2A-DEC61EB71204}" type="presParOf" srcId="{370E7222-EBB4-42F2-B047-E46930AE5805}" destId="{F0CF3818-5E9A-4FF4-A26B-EC47E8517D2E}" srcOrd="1" destOrd="0" presId="urn:microsoft.com/office/officeart/2005/8/layout/equation2"/>
    <dgm:cxn modelId="{03DDB098-EF66-46A9-AFB6-80255A9BCA38}" type="presParOf" srcId="{370E7222-EBB4-42F2-B047-E46930AE5805}" destId="{7449BF8D-CD9F-416E-B36C-27FF61784A34}" srcOrd="2" destOrd="0" presId="urn:microsoft.com/office/officeart/2005/8/layout/equation2"/>
    <dgm:cxn modelId="{3C7E5748-59D6-4CD8-8EAE-D0D9404158A9}" type="presParOf" srcId="{370E7222-EBB4-42F2-B047-E46930AE5805}" destId="{4331D714-0084-474A-9DA5-E9BABADB539D}" srcOrd="3" destOrd="0" presId="urn:microsoft.com/office/officeart/2005/8/layout/equation2"/>
    <dgm:cxn modelId="{6BF93604-99E9-4817-9A17-94E09747902D}" type="presParOf" srcId="{370E7222-EBB4-42F2-B047-E46930AE5805}" destId="{2E0E2C6B-1BB7-43CD-B376-6091C047127A}" srcOrd="4" destOrd="0" presId="urn:microsoft.com/office/officeart/2005/8/layout/equation2"/>
    <dgm:cxn modelId="{E078CE02-953A-4508-B53C-6112E87A0FC1}" type="presParOf" srcId="{20C550C0-1606-4E26-B93A-C81461D27474}" destId="{ECA3D24B-11AF-4085-B358-6709784F0905}" srcOrd="1" destOrd="0" presId="urn:microsoft.com/office/officeart/2005/8/layout/equation2"/>
    <dgm:cxn modelId="{4BF3766C-2328-4239-A988-691B615B6078}" type="presParOf" srcId="{ECA3D24B-11AF-4085-B358-6709784F0905}" destId="{27CA5E7F-C1D4-4BF3-B600-D62A7D429AA8}" srcOrd="0" destOrd="0" presId="urn:microsoft.com/office/officeart/2005/8/layout/equation2"/>
    <dgm:cxn modelId="{C7281C5B-1BFC-4AF2-B0D3-CD8BC9A117DB}" type="presParOf" srcId="{20C550C0-1606-4E26-B93A-C81461D27474}" destId="{E19161D6-A1D1-4234-815E-2D9CC3279C6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7C7BA5-0F2A-4C81-8193-D44E5A7E5E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A1450CFA-77F1-4D99-82EC-02A242FD06BE}">
      <dgm:prSet phldrT="[Text]"/>
      <dgm:spPr/>
      <dgm:t>
        <a:bodyPr/>
        <a:lstStyle/>
        <a:p>
          <a:r>
            <a:rPr lang="de-AT" dirty="0" smtClean="0"/>
            <a:t>Schriftführer &amp; Kassier</a:t>
          </a:r>
          <a:endParaRPr lang="de-AT" dirty="0"/>
        </a:p>
      </dgm:t>
    </dgm:pt>
    <dgm:pt modelId="{13D22BCE-0038-4B0D-861C-8096411A6852}" type="parTrans" cxnId="{7AE4C925-4687-4F86-A094-2126156D2C25}">
      <dgm:prSet/>
      <dgm:spPr/>
      <dgm:t>
        <a:bodyPr/>
        <a:lstStyle/>
        <a:p>
          <a:endParaRPr lang="de-AT"/>
        </a:p>
      </dgm:t>
    </dgm:pt>
    <dgm:pt modelId="{58CD437D-EFAC-4C21-9CC4-F2D6E2684633}" type="sibTrans" cxnId="{7AE4C925-4687-4F86-A094-2126156D2C25}">
      <dgm:prSet/>
      <dgm:spPr/>
      <dgm:t>
        <a:bodyPr/>
        <a:lstStyle/>
        <a:p>
          <a:endParaRPr lang="de-AT"/>
        </a:p>
      </dgm:t>
    </dgm:pt>
    <dgm:pt modelId="{255D7069-4C17-4D3C-820A-16F3C2B1291B}">
      <dgm:prSet phldrT="[Text]"/>
      <dgm:spPr/>
      <dgm:t>
        <a:bodyPr/>
        <a:lstStyle/>
        <a:p>
          <a:r>
            <a:rPr lang="de-AT" dirty="0" smtClean="0"/>
            <a:t>Abschuss- und Fallwildmeldung</a:t>
          </a:r>
          <a:endParaRPr lang="de-AT" dirty="0"/>
        </a:p>
      </dgm:t>
    </dgm:pt>
    <dgm:pt modelId="{03A6A442-6FC7-442B-8A9D-C9C8BAC62C00}" type="parTrans" cxnId="{CE74131E-BA3F-424B-827E-A71D54997C26}">
      <dgm:prSet/>
      <dgm:spPr/>
      <dgm:t>
        <a:bodyPr/>
        <a:lstStyle/>
        <a:p>
          <a:endParaRPr lang="de-AT"/>
        </a:p>
      </dgm:t>
    </dgm:pt>
    <dgm:pt modelId="{D5618EA0-1786-428C-99D5-8E6C8D45B76C}" type="sibTrans" cxnId="{CE74131E-BA3F-424B-827E-A71D54997C26}">
      <dgm:prSet/>
      <dgm:spPr/>
      <dgm:t>
        <a:bodyPr/>
        <a:lstStyle/>
        <a:p>
          <a:endParaRPr lang="de-AT"/>
        </a:p>
      </dgm:t>
    </dgm:pt>
    <dgm:pt modelId="{7D29C818-F85C-48A9-A770-62670738968C}">
      <dgm:prSet phldrT="[Text]"/>
      <dgm:spPr/>
      <dgm:t>
        <a:bodyPr/>
        <a:lstStyle/>
        <a:p>
          <a:r>
            <a:rPr lang="de-AT" dirty="0" smtClean="0"/>
            <a:t>Jagdhundeführer - Jagdschutzorgan</a:t>
          </a:r>
          <a:endParaRPr lang="de-AT" dirty="0"/>
        </a:p>
      </dgm:t>
    </dgm:pt>
    <dgm:pt modelId="{83B24F16-DABA-4227-8ADA-31DBBE8754EF}" type="parTrans" cxnId="{B59A3D77-A96D-417F-8060-4A809E8E01C4}">
      <dgm:prSet/>
      <dgm:spPr/>
      <dgm:t>
        <a:bodyPr/>
        <a:lstStyle/>
        <a:p>
          <a:endParaRPr lang="de-AT"/>
        </a:p>
      </dgm:t>
    </dgm:pt>
    <dgm:pt modelId="{62989145-995A-4497-8E6D-8BCF946C6F56}" type="sibTrans" cxnId="{B59A3D77-A96D-417F-8060-4A809E8E01C4}">
      <dgm:prSet/>
      <dgm:spPr/>
      <dgm:t>
        <a:bodyPr/>
        <a:lstStyle/>
        <a:p>
          <a:endParaRPr lang="de-AT"/>
        </a:p>
      </dgm:t>
    </dgm:pt>
    <dgm:pt modelId="{EC4565A8-D24D-4999-8D44-0786C075093B}">
      <dgm:prSet phldrT="[Text]"/>
      <dgm:spPr/>
      <dgm:t>
        <a:bodyPr/>
        <a:lstStyle/>
        <a:p>
          <a:r>
            <a:rPr lang="de-AT" dirty="0" smtClean="0"/>
            <a:t>Kundige Personen – Fleischuntersuchungsorgan</a:t>
          </a:r>
          <a:endParaRPr lang="de-AT" dirty="0"/>
        </a:p>
      </dgm:t>
    </dgm:pt>
    <dgm:pt modelId="{F29B955C-1CC8-4F53-9F99-FC24A0A74235}" type="parTrans" cxnId="{DB06B735-11C8-4710-803A-17D2571D7580}">
      <dgm:prSet/>
      <dgm:spPr/>
      <dgm:t>
        <a:bodyPr/>
        <a:lstStyle/>
        <a:p>
          <a:endParaRPr lang="de-AT"/>
        </a:p>
      </dgm:t>
    </dgm:pt>
    <dgm:pt modelId="{794CB29B-B395-412C-8FD8-72535B487876}" type="sibTrans" cxnId="{DB06B735-11C8-4710-803A-17D2571D7580}">
      <dgm:prSet/>
      <dgm:spPr/>
      <dgm:t>
        <a:bodyPr/>
        <a:lstStyle/>
        <a:p>
          <a:endParaRPr lang="de-AT"/>
        </a:p>
      </dgm:t>
    </dgm:pt>
    <dgm:pt modelId="{C8AD528C-910D-4712-8C7E-B968E823CBE9}" type="pres">
      <dgm:prSet presAssocID="{447C7BA5-0F2A-4C81-8193-D44E5A7E5E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AT"/>
        </a:p>
      </dgm:t>
    </dgm:pt>
    <dgm:pt modelId="{4A0BC16A-EBA6-4503-AA83-8FF97D4CDBB9}" type="pres">
      <dgm:prSet presAssocID="{447C7BA5-0F2A-4C81-8193-D44E5A7E5E90}" presName="Name1" presStyleCnt="0"/>
      <dgm:spPr/>
    </dgm:pt>
    <dgm:pt modelId="{411079AC-B4CD-4589-A8C4-B02243025299}" type="pres">
      <dgm:prSet presAssocID="{447C7BA5-0F2A-4C81-8193-D44E5A7E5E90}" presName="cycle" presStyleCnt="0"/>
      <dgm:spPr/>
    </dgm:pt>
    <dgm:pt modelId="{378E7DA6-94B2-4E43-B617-B67D92729C10}" type="pres">
      <dgm:prSet presAssocID="{447C7BA5-0F2A-4C81-8193-D44E5A7E5E90}" presName="srcNode" presStyleLbl="node1" presStyleIdx="0" presStyleCnt="4"/>
      <dgm:spPr/>
    </dgm:pt>
    <dgm:pt modelId="{187452B7-C461-43F8-BA26-44E7A85CE6BA}" type="pres">
      <dgm:prSet presAssocID="{447C7BA5-0F2A-4C81-8193-D44E5A7E5E90}" presName="conn" presStyleLbl="parChTrans1D2" presStyleIdx="0" presStyleCnt="1"/>
      <dgm:spPr/>
      <dgm:t>
        <a:bodyPr/>
        <a:lstStyle/>
        <a:p>
          <a:endParaRPr lang="de-AT"/>
        </a:p>
      </dgm:t>
    </dgm:pt>
    <dgm:pt modelId="{2A5FF30A-BF54-4379-8766-301E4510B98C}" type="pres">
      <dgm:prSet presAssocID="{447C7BA5-0F2A-4C81-8193-D44E5A7E5E90}" presName="extraNode" presStyleLbl="node1" presStyleIdx="0" presStyleCnt="4"/>
      <dgm:spPr/>
    </dgm:pt>
    <dgm:pt modelId="{352ECD3E-9B3B-4A3C-BA8F-D6C5639FB8A0}" type="pres">
      <dgm:prSet presAssocID="{447C7BA5-0F2A-4C81-8193-D44E5A7E5E90}" presName="dstNode" presStyleLbl="node1" presStyleIdx="0" presStyleCnt="4"/>
      <dgm:spPr/>
    </dgm:pt>
    <dgm:pt modelId="{5AEC1286-5E4B-4F00-8F05-EC333E2825AA}" type="pres">
      <dgm:prSet presAssocID="{A1450CFA-77F1-4D99-82EC-02A242FD06B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0EDB7F1-48E1-438F-AB3C-66F8485AAA2F}" type="pres">
      <dgm:prSet presAssocID="{A1450CFA-77F1-4D99-82EC-02A242FD06BE}" presName="accent_1" presStyleCnt="0"/>
      <dgm:spPr/>
    </dgm:pt>
    <dgm:pt modelId="{51A775D7-D8C2-42E2-9B5A-5F10DC208EC4}" type="pres">
      <dgm:prSet presAssocID="{A1450CFA-77F1-4D99-82EC-02A242FD06BE}" presName="accentRepeatNode" presStyleLbl="solidFgAcc1" presStyleIdx="0" presStyleCnt="4"/>
      <dgm:spPr/>
    </dgm:pt>
    <dgm:pt modelId="{745CF435-AFAD-46AB-B823-7E42CAD2D9D7}" type="pres">
      <dgm:prSet presAssocID="{255D7069-4C17-4D3C-820A-16F3C2B1291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5F70769-3BF2-413A-B46E-133772EC50DF}" type="pres">
      <dgm:prSet presAssocID="{255D7069-4C17-4D3C-820A-16F3C2B1291B}" presName="accent_2" presStyleCnt="0"/>
      <dgm:spPr/>
    </dgm:pt>
    <dgm:pt modelId="{6F8C7E61-52B1-40E5-B7FE-07AA61C60505}" type="pres">
      <dgm:prSet presAssocID="{255D7069-4C17-4D3C-820A-16F3C2B1291B}" presName="accentRepeatNode" presStyleLbl="solidFgAcc1" presStyleIdx="1" presStyleCnt="4"/>
      <dgm:spPr/>
    </dgm:pt>
    <dgm:pt modelId="{8D790308-8EE5-40E7-A512-CC009B7FB8E1}" type="pres">
      <dgm:prSet presAssocID="{7D29C818-F85C-48A9-A770-62670738968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9615B88-8765-4F64-AB10-DD345BCFBB85}" type="pres">
      <dgm:prSet presAssocID="{7D29C818-F85C-48A9-A770-62670738968C}" presName="accent_3" presStyleCnt="0"/>
      <dgm:spPr/>
    </dgm:pt>
    <dgm:pt modelId="{F6A91562-5883-4104-B3C0-EBAFFF29CC86}" type="pres">
      <dgm:prSet presAssocID="{7D29C818-F85C-48A9-A770-62670738968C}" presName="accentRepeatNode" presStyleLbl="solidFgAcc1" presStyleIdx="2" presStyleCnt="4"/>
      <dgm:spPr/>
    </dgm:pt>
    <dgm:pt modelId="{AD7BBEFF-91A4-4764-9DDE-5F7819260080}" type="pres">
      <dgm:prSet presAssocID="{EC4565A8-D24D-4999-8D44-0786C075093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070AAFF-E84C-41E8-AEFE-F114BE1F3626}" type="pres">
      <dgm:prSet presAssocID="{EC4565A8-D24D-4999-8D44-0786C075093B}" presName="accent_4" presStyleCnt="0"/>
      <dgm:spPr/>
    </dgm:pt>
    <dgm:pt modelId="{333663B1-2C5E-41F6-B4EB-D6659880C963}" type="pres">
      <dgm:prSet presAssocID="{EC4565A8-D24D-4999-8D44-0786C075093B}" presName="accentRepeatNode" presStyleLbl="solidFgAcc1" presStyleIdx="3" presStyleCnt="4"/>
      <dgm:spPr/>
    </dgm:pt>
  </dgm:ptLst>
  <dgm:cxnLst>
    <dgm:cxn modelId="{7AE4C925-4687-4F86-A094-2126156D2C25}" srcId="{447C7BA5-0F2A-4C81-8193-D44E5A7E5E90}" destId="{A1450CFA-77F1-4D99-82EC-02A242FD06BE}" srcOrd="0" destOrd="0" parTransId="{13D22BCE-0038-4B0D-861C-8096411A6852}" sibTransId="{58CD437D-EFAC-4C21-9CC4-F2D6E2684633}"/>
    <dgm:cxn modelId="{CE74131E-BA3F-424B-827E-A71D54997C26}" srcId="{447C7BA5-0F2A-4C81-8193-D44E5A7E5E90}" destId="{255D7069-4C17-4D3C-820A-16F3C2B1291B}" srcOrd="1" destOrd="0" parTransId="{03A6A442-6FC7-442B-8A9D-C9C8BAC62C00}" sibTransId="{D5618EA0-1786-428C-99D5-8E6C8D45B76C}"/>
    <dgm:cxn modelId="{5BCE96B6-493A-418E-A179-AE51EBD1C0C2}" type="presOf" srcId="{255D7069-4C17-4D3C-820A-16F3C2B1291B}" destId="{745CF435-AFAD-46AB-B823-7E42CAD2D9D7}" srcOrd="0" destOrd="0" presId="urn:microsoft.com/office/officeart/2008/layout/VerticalCurvedList"/>
    <dgm:cxn modelId="{DB06B735-11C8-4710-803A-17D2571D7580}" srcId="{447C7BA5-0F2A-4C81-8193-D44E5A7E5E90}" destId="{EC4565A8-D24D-4999-8D44-0786C075093B}" srcOrd="3" destOrd="0" parTransId="{F29B955C-1CC8-4F53-9F99-FC24A0A74235}" sibTransId="{794CB29B-B395-412C-8FD8-72535B487876}"/>
    <dgm:cxn modelId="{B59A3D77-A96D-417F-8060-4A809E8E01C4}" srcId="{447C7BA5-0F2A-4C81-8193-D44E5A7E5E90}" destId="{7D29C818-F85C-48A9-A770-62670738968C}" srcOrd="2" destOrd="0" parTransId="{83B24F16-DABA-4227-8ADA-31DBBE8754EF}" sibTransId="{62989145-995A-4497-8E6D-8BCF946C6F56}"/>
    <dgm:cxn modelId="{F77042E5-F3FF-4280-B8DB-54EDB31C79E9}" type="presOf" srcId="{EC4565A8-D24D-4999-8D44-0786C075093B}" destId="{AD7BBEFF-91A4-4764-9DDE-5F7819260080}" srcOrd="0" destOrd="0" presId="urn:microsoft.com/office/officeart/2008/layout/VerticalCurvedList"/>
    <dgm:cxn modelId="{BEE65C2D-FE64-480F-A661-AA284C77FCB4}" type="presOf" srcId="{A1450CFA-77F1-4D99-82EC-02A242FD06BE}" destId="{5AEC1286-5E4B-4F00-8F05-EC333E2825AA}" srcOrd="0" destOrd="0" presId="urn:microsoft.com/office/officeart/2008/layout/VerticalCurvedList"/>
    <dgm:cxn modelId="{828F916E-78E3-40CB-A40E-38CDCC969B02}" type="presOf" srcId="{7D29C818-F85C-48A9-A770-62670738968C}" destId="{8D790308-8EE5-40E7-A512-CC009B7FB8E1}" srcOrd="0" destOrd="0" presId="urn:microsoft.com/office/officeart/2008/layout/VerticalCurvedList"/>
    <dgm:cxn modelId="{47D96721-581C-49FA-B1EF-2F7480374BB0}" type="presOf" srcId="{58CD437D-EFAC-4C21-9CC4-F2D6E2684633}" destId="{187452B7-C461-43F8-BA26-44E7A85CE6BA}" srcOrd="0" destOrd="0" presId="urn:microsoft.com/office/officeart/2008/layout/VerticalCurvedList"/>
    <dgm:cxn modelId="{57694B26-208B-4B32-B360-10C7BD0C96A2}" type="presOf" srcId="{447C7BA5-0F2A-4C81-8193-D44E5A7E5E90}" destId="{C8AD528C-910D-4712-8C7E-B968E823CBE9}" srcOrd="0" destOrd="0" presId="urn:microsoft.com/office/officeart/2008/layout/VerticalCurvedList"/>
    <dgm:cxn modelId="{D713E799-4FC3-4216-A885-35E1DE8D66B3}" type="presParOf" srcId="{C8AD528C-910D-4712-8C7E-B968E823CBE9}" destId="{4A0BC16A-EBA6-4503-AA83-8FF97D4CDBB9}" srcOrd="0" destOrd="0" presId="urn:microsoft.com/office/officeart/2008/layout/VerticalCurvedList"/>
    <dgm:cxn modelId="{9287EB69-E509-4B54-AD86-1731298BFF65}" type="presParOf" srcId="{4A0BC16A-EBA6-4503-AA83-8FF97D4CDBB9}" destId="{411079AC-B4CD-4589-A8C4-B02243025299}" srcOrd="0" destOrd="0" presId="urn:microsoft.com/office/officeart/2008/layout/VerticalCurvedList"/>
    <dgm:cxn modelId="{3DFD725A-B4B7-4049-8803-2CC186CA2BA0}" type="presParOf" srcId="{411079AC-B4CD-4589-A8C4-B02243025299}" destId="{378E7DA6-94B2-4E43-B617-B67D92729C10}" srcOrd="0" destOrd="0" presId="urn:microsoft.com/office/officeart/2008/layout/VerticalCurvedList"/>
    <dgm:cxn modelId="{DFEBC27D-6C86-4212-8EED-AB86D93B2F38}" type="presParOf" srcId="{411079AC-B4CD-4589-A8C4-B02243025299}" destId="{187452B7-C461-43F8-BA26-44E7A85CE6BA}" srcOrd="1" destOrd="0" presId="urn:microsoft.com/office/officeart/2008/layout/VerticalCurvedList"/>
    <dgm:cxn modelId="{A7A66B5D-C338-4B36-8117-BB6C6BE69476}" type="presParOf" srcId="{411079AC-B4CD-4589-A8C4-B02243025299}" destId="{2A5FF30A-BF54-4379-8766-301E4510B98C}" srcOrd="2" destOrd="0" presId="urn:microsoft.com/office/officeart/2008/layout/VerticalCurvedList"/>
    <dgm:cxn modelId="{C34EF78D-4989-47BB-9640-69A2F97C4029}" type="presParOf" srcId="{411079AC-B4CD-4589-A8C4-B02243025299}" destId="{352ECD3E-9B3B-4A3C-BA8F-D6C5639FB8A0}" srcOrd="3" destOrd="0" presId="urn:microsoft.com/office/officeart/2008/layout/VerticalCurvedList"/>
    <dgm:cxn modelId="{6ACFFEE6-BB8B-481C-8F94-1E05F3A1BDCA}" type="presParOf" srcId="{4A0BC16A-EBA6-4503-AA83-8FF97D4CDBB9}" destId="{5AEC1286-5E4B-4F00-8F05-EC333E2825AA}" srcOrd="1" destOrd="0" presId="urn:microsoft.com/office/officeart/2008/layout/VerticalCurvedList"/>
    <dgm:cxn modelId="{1737B651-4EA1-4A41-863A-2E6041308832}" type="presParOf" srcId="{4A0BC16A-EBA6-4503-AA83-8FF97D4CDBB9}" destId="{C0EDB7F1-48E1-438F-AB3C-66F8485AAA2F}" srcOrd="2" destOrd="0" presId="urn:microsoft.com/office/officeart/2008/layout/VerticalCurvedList"/>
    <dgm:cxn modelId="{0CF2878A-0CFD-4E03-BB91-C9A3BBE94FD0}" type="presParOf" srcId="{C0EDB7F1-48E1-438F-AB3C-66F8485AAA2F}" destId="{51A775D7-D8C2-42E2-9B5A-5F10DC208EC4}" srcOrd="0" destOrd="0" presId="urn:microsoft.com/office/officeart/2008/layout/VerticalCurvedList"/>
    <dgm:cxn modelId="{ADC93295-5F6F-4A80-BC72-EFEA4830085A}" type="presParOf" srcId="{4A0BC16A-EBA6-4503-AA83-8FF97D4CDBB9}" destId="{745CF435-AFAD-46AB-B823-7E42CAD2D9D7}" srcOrd="3" destOrd="0" presId="urn:microsoft.com/office/officeart/2008/layout/VerticalCurvedList"/>
    <dgm:cxn modelId="{BA19DEDA-6FC3-472E-9658-E44F587297B8}" type="presParOf" srcId="{4A0BC16A-EBA6-4503-AA83-8FF97D4CDBB9}" destId="{D5F70769-3BF2-413A-B46E-133772EC50DF}" srcOrd="4" destOrd="0" presId="urn:microsoft.com/office/officeart/2008/layout/VerticalCurvedList"/>
    <dgm:cxn modelId="{6CD5CABD-22D1-4070-BA41-20B26107705A}" type="presParOf" srcId="{D5F70769-3BF2-413A-B46E-133772EC50DF}" destId="{6F8C7E61-52B1-40E5-B7FE-07AA61C60505}" srcOrd="0" destOrd="0" presId="urn:microsoft.com/office/officeart/2008/layout/VerticalCurvedList"/>
    <dgm:cxn modelId="{64824518-8853-471C-AEE3-A99F05234242}" type="presParOf" srcId="{4A0BC16A-EBA6-4503-AA83-8FF97D4CDBB9}" destId="{8D790308-8EE5-40E7-A512-CC009B7FB8E1}" srcOrd="5" destOrd="0" presId="urn:microsoft.com/office/officeart/2008/layout/VerticalCurvedList"/>
    <dgm:cxn modelId="{2C0FC250-F478-409D-B115-3E1311F21A6B}" type="presParOf" srcId="{4A0BC16A-EBA6-4503-AA83-8FF97D4CDBB9}" destId="{19615B88-8765-4F64-AB10-DD345BCFBB85}" srcOrd="6" destOrd="0" presId="urn:microsoft.com/office/officeart/2008/layout/VerticalCurvedList"/>
    <dgm:cxn modelId="{0BE9DCF6-C8D6-4523-BB00-32D0BC49E5FD}" type="presParOf" srcId="{19615B88-8765-4F64-AB10-DD345BCFBB85}" destId="{F6A91562-5883-4104-B3C0-EBAFFF29CC86}" srcOrd="0" destOrd="0" presId="urn:microsoft.com/office/officeart/2008/layout/VerticalCurvedList"/>
    <dgm:cxn modelId="{0B6EC80A-C28C-4A47-90CE-CF6E9FC3FCBC}" type="presParOf" srcId="{4A0BC16A-EBA6-4503-AA83-8FF97D4CDBB9}" destId="{AD7BBEFF-91A4-4764-9DDE-5F7819260080}" srcOrd="7" destOrd="0" presId="urn:microsoft.com/office/officeart/2008/layout/VerticalCurvedList"/>
    <dgm:cxn modelId="{A8871168-205C-4795-BB82-F25BA6AB95A3}" type="presParOf" srcId="{4A0BC16A-EBA6-4503-AA83-8FF97D4CDBB9}" destId="{7070AAFF-E84C-41E8-AEFE-F114BE1F3626}" srcOrd="8" destOrd="0" presId="urn:microsoft.com/office/officeart/2008/layout/VerticalCurvedList"/>
    <dgm:cxn modelId="{F53965DB-D6D9-46BC-BF2A-A3E82444A227}" type="presParOf" srcId="{7070AAFF-E84C-41E8-AEFE-F114BE1F3626}" destId="{333663B1-2C5E-41F6-B4EB-D6659880C9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7C7BA5-0F2A-4C81-8193-D44E5A7E5E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A1450CFA-77F1-4D99-82EC-02A242FD06BE}">
      <dgm:prSet phldrT="[Text]"/>
      <dgm:spPr/>
      <dgm:t>
        <a:bodyPr/>
        <a:lstStyle/>
        <a:p>
          <a:r>
            <a:rPr lang="de-AT" dirty="0" smtClean="0"/>
            <a:t>Objektives Abwägen von Pro und Contra</a:t>
          </a:r>
          <a:endParaRPr lang="de-AT" dirty="0"/>
        </a:p>
      </dgm:t>
    </dgm:pt>
    <dgm:pt modelId="{13D22BCE-0038-4B0D-861C-8096411A6852}" type="parTrans" cxnId="{7AE4C925-4687-4F86-A094-2126156D2C25}">
      <dgm:prSet/>
      <dgm:spPr/>
      <dgm:t>
        <a:bodyPr/>
        <a:lstStyle/>
        <a:p>
          <a:endParaRPr lang="de-AT"/>
        </a:p>
      </dgm:t>
    </dgm:pt>
    <dgm:pt modelId="{58CD437D-EFAC-4C21-9CC4-F2D6E2684633}" type="sibTrans" cxnId="{7AE4C925-4687-4F86-A094-2126156D2C25}">
      <dgm:prSet/>
      <dgm:spPr/>
      <dgm:t>
        <a:bodyPr/>
        <a:lstStyle/>
        <a:p>
          <a:endParaRPr lang="de-AT"/>
        </a:p>
      </dgm:t>
    </dgm:pt>
    <dgm:pt modelId="{255D7069-4C17-4D3C-820A-16F3C2B1291B}">
      <dgm:prSet phldrT="[Text]"/>
      <dgm:spPr/>
      <dgm:t>
        <a:bodyPr/>
        <a:lstStyle/>
        <a:p>
          <a:r>
            <a:rPr lang="de-AT" dirty="0" smtClean="0"/>
            <a:t>Hohes Beurteilungsvermögen</a:t>
          </a:r>
          <a:endParaRPr lang="de-AT" dirty="0"/>
        </a:p>
      </dgm:t>
    </dgm:pt>
    <dgm:pt modelId="{03A6A442-6FC7-442B-8A9D-C9C8BAC62C00}" type="parTrans" cxnId="{CE74131E-BA3F-424B-827E-A71D54997C26}">
      <dgm:prSet/>
      <dgm:spPr/>
      <dgm:t>
        <a:bodyPr/>
        <a:lstStyle/>
        <a:p>
          <a:endParaRPr lang="de-AT"/>
        </a:p>
      </dgm:t>
    </dgm:pt>
    <dgm:pt modelId="{D5618EA0-1786-428C-99D5-8E6C8D45B76C}" type="sibTrans" cxnId="{CE74131E-BA3F-424B-827E-A71D54997C26}">
      <dgm:prSet/>
      <dgm:spPr/>
      <dgm:t>
        <a:bodyPr/>
        <a:lstStyle/>
        <a:p>
          <a:endParaRPr lang="de-AT"/>
        </a:p>
      </dgm:t>
    </dgm:pt>
    <dgm:pt modelId="{7D29C818-F85C-48A9-A770-62670738968C}">
      <dgm:prSet phldrT="[Text]"/>
      <dgm:spPr/>
      <dgm:t>
        <a:bodyPr/>
        <a:lstStyle/>
        <a:p>
          <a:r>
            <a:rPr lang="de-AT" dirty="0" smtClean="0"/>
            <a:t>Kein Zaudern – aber auch keine vorschnellen Entscheidungen</a:t>
          </a:r>
          <a:endParaRPr lang="de-AT" dirty="0"/>
        </a:p>
      </dgm:t>
    </dgm:pt>
    <dgm:pt modelId="{83B24F16-DABA-4227-8ADA-31DBBE8754EF}" type="parTrans" cxnId="{B59A3D77-A96D-417F-8060-4A809E8E01C4}">
      <dgm:prSet/>
      <dgm:spPr/>
      <dgm:t>
        <a:bodyPr/>
        <a:lstStyle/>
        <a:p>
          <a:endParaRPr lang="de-AT"/>
        </a:p>
      </dgm:t>
    </dgm:pt>
    <dgm:pt modelId="{62989145-995A-4497-8E6D-8BCF946C6F56}" type="sibTrans" cxnId="{B59A3D77-A96D-417F-8060-4A809E8E01C4}">
      <dgm:prSet/>
      <dgm:spPr/>
      <dgm:t>
        <a:bodyPr/>
        <a:lstStyle/>
        <a:p>
          <a:endParaRPr lang="de-AT"/>
        </a:p>
      </dgm:t>
    </dgm:pt>
    <dgm:pt modelId="{F4F3AB55-75C9-4334-AFA9-16ED0277C74A}">
      <dgm:prSet phldrT="[Text]"/>
      <dgm:spPr/>
      <dgm:t>
        <a:bodyPr/>
        <a:lstStyle/>
        <a:p>
          <a:r>
            <a:rPr lang="de-AT" smtClean="0"/>
            <a:t>Beruht auf jagdlich fundiertem Wissen</a:t>
          </a:r>
          <a:endParaRPr lang="de-AT" dirty="0"/>
        </a:p>
      </dgm:t>
    </dgm:pt>
    <dgm:pt modelId="{12075145-BB5E-479E-8B7C-2B26C80E0944}" type="parTrans" cxnId="{657B3A9B-4F27-4272-88F5-B68188967F1E}">
      <dgm:prSet/>
      <dgm:spPr/>
      <dgm:t>
        <a:bodyPr/>
        <a:lstStyle/>
        <a:p>
          <a:endParaRPr lang="de-AT"/>
        </a:p>
      </dgm:t>
    </dgm:pt>
    <dgm:pt modelId="{EBBE4484-F8BB-4129-AFAF-E5E300B7012B}" type="sibTrans" cxnId="{657B3A9B-4F27-4272-88F5-B68188967F1E}">
      <dgm:prSet/>
      <dgm:spPr/>
      <dgm:t>
        <a:bodyPr/>
        <a:lstStyle/>
        <a:p>
          <a:endParaRPr lang="de-AT"/>
        </a:p>
      </dgm:t>
    </dgm:pt>
    <dgm:pt modelId="{C8AD528C-910D-4712-8C7E-B968E823CBE9}" type="pres">
      <dgm:prSet presAssocID="{447C7BA5-0F2A-4C81-8193-D44E5A7E5E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AT"/>
        </a:p>
      </dgm:t>
    </dgm:pt>
    <dgm:pt modelId="{4A0BC16A-EBA6-4503-AA83-8FF97D4CDBB9}" type="pres">
      <dgm:prSet presAssocID="{447C7BA5-0F2A-4C81-8193-D44E5A7E5E90}" presName="Name1" presStyleCnt="0"/>
      <dgm:spPr/>
    </dgm:pt>
    <dgm:pt modelId="{411079AC-B4CD-4589-A8C4-B02243025299}" type="pres">
      <dgm:prSet presAssocID="{447C7BA5-0F2A-4C81-8193-D44E5A7E5E90}" presName="cycle" presStyleCnt="0"/>
      <dgm:spPr/>
    </dgm:pt>
    <dgm:pt modelId="{378E7DA6-94B2-4E43-B617-B67D92729C10}" type="pres">
      <dgm:prSet presAssocID="{447C7BA5-0F2A-4C81-8193-D44E5A7E5E90}" presName="srcNode" presStyleLbl="node1" presStyleIdx="0" presStyleCnt="4"/>
      <dgm:spPr/>
    </dgm:pt>
    <dgm:pt modelId="{187452B7-C461-43F8-BA26-44E7A85CE6BA}" type="pres">
      <dgm:prSet presAssocID="{447C7BA5-0F2A-4C81-8193-D44E5A7E5E90}" presName="conn" presStyleLbl="parChTrans1D2" presStyleIdx="0" presStyleCnt="1"/>
      <dgm:spPr/>
      <dgm:t>
        <a:bodyPr/>
        <a:lstStyle/>
        <a:p>
          <a:endParaRPr lang="de-AT"/>
        </a:p>
      </dgm:t>
    </dgm:pt>
    <dgm:pt modelId="{2A5FF30A-BF54-4379-8766-301E4510B98C}" type="pres">
      <dgm:prSet presAssocID="{447C7BA5-0F2A-4C81-8193-D44E5A7E5E90}" presName="extraNode" presStyleLbl="node1" presStyleIdx="0" presStyleCnt="4"/>
      <dgm:spPr/>
    </dgm:pt>
    <dgm:pt modelId="{352ECD3E-9B3B-4A3C-BA8F-D6C5639FB8A0}" type="pres">
      <dgm:prSet presAssocID="{447C7BA5-0F2A-4C81-8193-D44E5A7E5E90}" presName="dstNode" presStyleLbl="node1" presStyleIdx="0" presStyleCnt="4"/>
      <dgm:spPr/>
    </dgm:pt>
    <dgm:pt modelId="{5AEC1286-5E4B-4F00-8F05-EC333E2825AA}" type="pres">
      <dgm:prSet presAssocID="{A1450CFA-77F1-4D99-82EC-02A242FD06B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0EDB7F1-48E1-438F-AB3C-66F8485AAA2F}" type="pres">
      <dgm:prSet presAssocID="{A1450CFA-77F1-4D99-82EC-02A242FD06BE}" presName="accent_1" presStyleCnt="0"/>
      <dgm:spPr/>
    </dgm:pt>
    <dgm:pt modelId="{51A775D7-D8C2-42E2-9B5A-5F10DC208EC4}" type="pres">
      <dgm:prSet presAssocID="{A1450CFA-77F1-4D99-82EC-02A242FD06BE}" presName="accentRepeatNode" presStyleLbl="solidFgAcc1" presStyleIdx="0" presStyleCnt="4"/>
      <dgm:spPr/>
    </dgm:pt>
    <dgm:pt modelId="{745CF435-AFAD-46AB-B823-7E42CAD2D9D7}" type="pres">
      <dgm:prSet presAssocID="{255D7069-4C17-4D3C-820A-16F3C2B1291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5F70769-3BF2-413A-B46E-133772EC50DF}" type="pres">
      <dgm:prSet presAssocID="{255D7069-4C17-4D3C-820A-16F3C2B1291B}" presName="accent_2" presStyleCnt="0"/>
      <dgm:spPr/>
    </dgm:pt>
    <dgm:pt modelId="{6F8C7E61-52B1-40E5-B7FE-07AA61C60505}" type="pres">
      <dgm:prSet presAssocID="{255D7069-4C17-4D3C-820A-16F3C2B1291B}" presName="accentRepeatNode" presStyleLbl="solidFgAcc1" presStyleIdx="1" presStyleCnt="4"/>
      <dgm:spPr/>
    </dgm:pt>
    <dgm:pt modelId="{1BCC2425-6A1A-490C-B08C-68183EDAEFD7}" type="pres">
      <dgm:prSet presAssocID="{F4F3AB55-75C9-4334-AFA9-16ED0277C74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98FC8BE-3123-4412-8F89-E05CB4C174B2}" type="pres">
      <dgm:prSet presAssocID="{F4F3AB55-75C9-4334-AFA9-16ED0277C74A}" presName="accent_3" presStyleCnt="0"/>
      <dgm:spPr/>
    </dgm:pt>
    <dgm:pt modelId="{86E443A5-A1A4-4F2F-B07C-B2180C22FA4F}" type="pres">
      <dgm:prSet presAssocID="{F4F3AB55-75C9-4334-AFA9-16ED0277C74A}" presName="accentRepeatNode" presStyleLbl="solidFgAcc1" presStyleIdx="2" presStyleCnt="4"/>
      <dgm:spPr/>
      <dgm:t>
        <a:bodyPr/>
        <a:lstStyle/>
        <a:p>
          <a:endParaRPr lang="de-AT"/>
        </a:p>
      </dgm:t>
    </dgm:pt>
    <dgm:pt modelId="{C9DDD54D-0E0C-48D1-B8EA-661FA37B4F2E}" type="pres">
      <dgm:prSet presAssocID="{7D29C818-F85C-48A9-A770-62670738968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AAC1076-1B7D-414E-ADB4-8EDF6CA832DA}" type="pres">
      <dgm:prSet presAssocID="{7D29C818-F85C-48A9-A770-62670738968C}" presName="accent_4" presStyleCnt="0"/>
      <dgm:spPr/>
    </dgm:pt>
    <dgm:pt modelId="{F6A91562-5883-4104-B3C0-EBAFFF29CC86}" type="pres">
      <dgm:prSet presAssocID="{7D29C818-F85C-48A9-A770-62670738968C}" presName="accentRepeatNode" presStyleLbl="solidFgAcc1" presStyleIdx="3" presStyleCnt="4"/>
      <dgm:spPr/>
    </dgm:pt>
  </dgm:ptLst>
  <dgm:cxnLst>
    <dgm:cxn modelId="{7AE4C925-4687-4F86-A094-2126156D2C25}" srcId="{447C7BA5-0F2A-4C81-8193-D44E5A7E5E90}" destId="{A1450CFA-77F1-4D99-82EC-02A242FD06BE}" srcOrd="0" destOrd="0" parTransId="{13D22BCE-0038-4B0D-861C-8096411A6852}" sibTransId="{58CD437D-EFAC-4C21-9CC4-F2D6E2684633}"/>
    <dgm:cxn modelId="{8A6C0988-EA0B-42E7-8C7B-66DF8C458854}" type="presOf" srcId="{58CD437D-EFAC-4C21-9CC4-F2D6E2684633}" destId="{187452B7-C461-43F8-BA26-44E7A85CE6BA}" srcOrd="0" destOrd="0" presId="urn:microsoft.com/office/officeart/2008/layout/VerticalCurvedList"/>
    <dgm:cxn modelId="{DC48D18B-3476-4844-8D77-7C2EDC53555C}" type="presOf" srcId="{7D29C818-F85C-48A9-A770-62670738968C}" destId="{C9DDD54D-0E0C-48D1-B8EA-661FA37B4F2E}" srcOrd="0" destOrd="0" presId="urn:microsoft.com/office/officeart/2008/layout/VerticalCurvedList"/>
    <dgm:cxn modelId="{CE74131E-BA3F-424B-827E-A71D54997C26}" srcId="{447C7BA5-0F2A-4C81-8193-D44E5A7E5E90}" destId="{255D7069-4C17-4D3C-820A-16F3C2B1291B}" srcOrd="1" destOrd="0" parTransId="{03A6A442-6FC7-442B-8A9D-C9C8BAC62C00}" sibTransId="{D5618EA0-1786-428C-99D5-8E6C8D45B76C}"/>
    <dgm:cxn modelId="{186E4D8B-41C9-4ACD-BBD0-7DDACC6DBA50}" type="presOf" srcId="{447C7BA5-0F2A-4C81-8193-D44E5A7E5E90}" destId="{C8AD528C-910D-4712-8C7E-B968E823CBE9}" srcOrd="0" destOrd="0" presId="urn:microsoft.com/office/officeart/2008/layout/VerticalCurvedList"/>
    <dgm:cxn modelId="{99357819-EF50-4619-A8FD-31E445C3452E}" type="presOf" srcId="{F4F3AB55-75C9-4334-AFA9-16ED0277C74A}" destId="{1BCC2425-6A1A-490C-B08C-68183EDAEFD7}" srcOrd="0" destOrd="0" presId="urn:microsoft.com/office/officeart/2008/layout/VerticalCurvedList"/>
    <dgm:cxn modelId="{657B3A9B-4F27-4272-88F5-B68188967F1E}" srcId="{447C7BA5-0F2A-4C81-8193-D44E5A7E5E90}" destId="{F4F3AB55-75C9-4334-AFA9-16ED0277C74A}" srcOrd="2" destOrd="0" parTransId="{12075145-BB5E-479E-8B7C-2B26C80E0944}" sibTransId="{EBBE4484-F8BB-4129-AFAF-E5E300B7012B}"/>
    <dgm:cxn modelId="{B59A3D77-A96D-417F-8060-4A809E8E01C4}" srcId="{447C7BA5-0F2A-4C81-8193-D44E5A7E5E90}" destId="{7D29C818-F85C-48A9-A770-62670738968C}" srcOrd="3" destOrd="0" parTransId="{83B24F16-DABA-4227-8ADA-31DBBE8754EF}" sibTransId="{62989145-995A-4497-8E6D-8BCF946C6F56}"/>
    <dgm:cxn modelId="{C2EE47D7-4191-4F37-AFDC-CF4824812579}" type="presOf" srcId="{A1450CFA-77F1-4D99-82EC-02A242FD06BE}" destId="{5AEC1286-5E4B-4F00-8F05-EC333E2825AA}" srcOrd="0" destOrd="0" presId="urn:microsoft.com/office/officeart/2008/layout/VerticalCurvedList"/>
    <dgm:cxn modelId="{0976421E-9BC7-4913-B34C-301CC5FCDCAE}" type="presOf" srcId="{255D7069-4C17-4D3C-820A-16F3C2B1291B}" destId="{745CF435-AFAD-46AB-B823-7E42CAD2D9D7}" srcOrd="0" destOrd="0" presId="urn:microsoft.com/office/officeart/2008/layout/VerticalCurvedList"/>
    <dgm:cxn modelId="{A751EE2F-C1AF-4AAE-A0D7-ABA5CEE6F75C}" type="presParOf" srcId="{C8AD528C-910D-4712-8C7E-B968E823CBE9}" destId="{4A0BC16A-EBA6-4503-AA83-8FF97D4CDBB9}" srcOrd="0" destOrd="0" presId="urn:microsoft.com/office/officeart/2008/layout/VerticalCurvedList"/>
    <dgm:cxn modelId="{2ED5F88B-C2F1-4AE9-A755-8878929C57AF}" type="presParOf" srcId="{4A0BC16A-EBA6-4503-AA83-8FF97D4CDBB9}" destId="{411079AC-B4CD-4589-A8C4-B02243025299}" srcOrd="0" destOrd="0" presId="urn:microsoft.com/office/officeart/2008/layout/VerticalCurvedList"/>
    <dgm:cxn modelId="{B50E6AEF-0360-4ECF-B5C1-C7367FBC303D}" type="presParOf" srcId="{411079AC-B4CD-4589-A8C4-B02243025299}" destId="{378E7DA6-94B2-4E43-B617-B67D92729C10}" srcOrd="0" destOrd="0" presId="urn:microsoft.com/office/officeart/2008/layout/VerticalCurvedList"/>
    <dgm:cxn modelId="{AAB34C46-632A-4DB7-8CA8-A5662ECB618A}" type="presParOf" srcId="{411079AC-B4CD-4589-A8C4-B02243025299}" destId="{187452B7-C461-43F8-BA26-44E7A85CE6BA}" srcOrd="1" destOrd="0" presId="urn:microsoft.com/office/officeart/2008/layout/VerticalCurvedList"/>
    <dgm:cxn modelId="{C3A38CFF-DF1D-4236-A637-5C588806F23D}" type="presParOf" srcId="{411079AC-B4CD-4589-A8C4-B02243025299}" destId="{2A5FF30A-BF54-4379-8766-301E4510B98C}" srcOrd="2" destOrd="0" presId="urn:microsoft.com/office/officeart/2008/layout/VerticalCurvedList"/>
    <dgm:cxn modelId="{93B23BA4-3169-4362-B49B-9CBF3B23E17C}" type="presParOf" srcId="{411079AC-B4CD-4589-A8C4-B02243025299}" destId="{352ECD3E-9B3B-4A3C-BA8F-D6C5639FB8A0}" srcOrd="3" destOrd="0" presId="urn:microsoft.com/office/officeart/2008/layout/VerticalCurvedList"/>
    <dgm:cxn modelId="{5C38666B-2531-4B1A-8F46-DC66D3E113A6}" type="presParOf" srcId="{4A0BC16A-EBA6-4503-AA83-8FF97D4CDBB9}" destId="{5AEC1286-5E4B-4F00-8F05-EC333E2825AA}" srcOrd="1" destOrd="0" presId="urn:microsoft.com/office/officeart/2008/layout/VerticalCurvedList"/>
    <dgm:cxn modelId="{31D2F809-9F16-467B-8F06-64CAA6B8015A}" type="presParOf" srcId="{4A0BC16A-EBA6-4503-AA83-8FF97D4CDBB9}" destId="{C0EDB7F1-48E1-438F-AB3C-66F8485AAA2F}" srcOrd="2" destOrd="0" presId="urn:microsoft.com/office/officeart/2008/layout/VerticalCurvedList"/>
    <dgm:cxn modelId="{765A8BFC-9322-4235-8184-D8CD48EE0663}" type="presParOf" srcId="{C0EDB7F1-48E1-438F-AB3C-66F8485AAA2F}" destId="{51A775D7-D8C2-42E2-9B5A-5F10DC208EC4}" srcOrd="0" destOrd="0" presId="urn:microsoft.com/office/officeart/2008/layout/VerticalCurvedList"/>
    <dgm:cxn modelId="{608149B6-FAF2-4449-91CD-149586581E74}" type="presParOf" srcId="{4A0BC16A-EBA6-4503-AA83-8FF97D4CDBB9}" destId="{745CF435-AFAD-46AB-B823-7E42CAD2D9D7}" srcOrd="3" destOrd="0" presId="urn:microsoft.com/office/officeart/2008/layout/VerticalCurvedList"/>
    <dgm:cxn modelId="{5A18195D-1145-4159-942A-0E6AF87DDC20}" type="presParOf" srcId="{4A0BC16A-EBA6-4503-AA83-8FF97D4CDBB9}" destId="{D5F70769-3BF2-413A-B46E-133772EC50DF}" srcOrd="4" destOrd="0" presId="urn:microsoft.com/office/officeart/2008/layout/VerticalCurvedList"/>
    <dgm:cxn modelId="{E6628010-D18F-4EC7-9CBB-0F022A0DD3FD}" type="presParOf" srcId="{D5F70769-3BF2-413A-B46E-133772EC50DF}" destId="{6F8C7E61-52B1-40E5-B7FE-07AA61C60505}" srcOrd="0" destOrd="0" presId="urn:microsoft.com/office/officeart/2008/layout/VerticalCurvedList"/>
    <dgm:cxn modelId="{4CE442A2-6468-4F9C-898D-6D4238476AE9}" type="presParOf" srcId="{4A0BC16A-EBA6-4503-AA83-8FF97D4CDBB9}" destId="{1BCC2425-6A1A-490C-B08C-68183EDAEFD7}" srcOrd="5" destOrd="0" presId="urn:microsoft.com/office/officeart/2008/layout/VerticalCurvedList"/>
    <dgm:cxn modelId="{B1CFE730-4D11-47CF-8491-DBA1B1E351BF}" type="presParOf" srcId="{4A0BC16A-EBA6-4503-AA83-8FF97D4CDBB9}" destId="{F98FC8BE-3123-4412-8F89-E05CB4C174B2}" srcOrd="6" destOrd="0" presId="urn:microsoft.com/office/officeart/2008/layout/VerticalCurvedList"/>
    <dgm:cxn modelId="{B8551F0B-89E5-4ECA-A7EC-BE8A3A95E17C}" type="presParOf" srcId="{F98FC8BE-3123-4412-8F89-E05CB4C174B2}" destId="{86E443A5-A1A4-4F2F-B07C-B2180C22FA4F}" srcOrd="0" destOrd="0" presId="urn:microsoft.com/office/officeart/2008/layout/VerticalCurvedList"/>
    <dgm:cxn modelId="{C0CC91A1-DBF6-429E-B1A6-B220C0B2DA9C}" type="presParOf" srcId="{4A0BC16A-EBA6-4503-AA83-8FF97D4CDBB9}" destId="{C9DDD54D-0E0C-48D1-B8EA-661FA37B4F2E}" srcOrd="7" destOrd="0" presId="urn:microsoft.com/office/officeart/2008/layout/VerticalCurvedList"/>
    <dgm:cxn modelId="{036C89ED-120E-490B-A724-257C1C1D88A1}" type="presParOf" srcId="{4A0BC16A-EBA6-4503-AA83-8FF97D4CDBB9}" destId="{AAAC1076-1B7D-414E-ADB4-8EDF6CA832DA}" srcOrd="8" destOrd="0" presId="urn:microsoft.com/office/officeart/2008/layout/VerticalCurvedList"/>
    <dgm:cxn modelId="{98AA40FA-75DC-4FF0-ABA5-77E3361C4441}" type="presParOf" srcId="{AAAC1076-1B7D-414E-ADB4-8EDF6CA832DA}" destId="{F6A91562-5883-4104-B3C0-EBAFFF29CC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7C7BA5-0F2A-4C81-8193-D44E5A7E5E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A1450CFA-77F1-4D99-82EC-02A242FD06BE}">
      <dgm:prSet phldrT="[Text]"/>
      <dgm:spPr/>
      <dgm:t>
        <a:bodyPr/>
        <a:lstStyle/>
        <a:p>
          <a:r>
            <a:rPr lang="de-AT" dirty="0" smtClean="0"/>
            <a:t>Sachlichkeit vor der Emotion</a:t>
          </a:r>
          <a:endParaRPr lang="de-AT" dirty="0"/>
        </a:p>
      </dgm:t>
    </dgm:pt>
    <dgm:pt modelId="{13D22BCE-0038-4B0D-861C-8096411A6852}" type="parTrans" cxnId="{7AE4C925-4687-4F86-A094-2126156D2C25}">
      <dgm:prSet/>
      <dgm:spPr/>
      <dgm:t>
        <a:bodyPr/>
        <a:lstStyle/>
        <a:p>
          <a:endParaRPr lang="de-AT"/>
        </a:p>
      </dgm:t>
    </dgm:pt>
    <dgm:pt modelId="{58CD437D-EFAC-4C21-9CC4-F2D6E2684633}" type="sibTrans" cxnId="{7AE4C925-4687-4F86-A094-2126156D2C25}">
      <dgm:prSet/>
      <dgm:spPr/>
      <dgm:t>
        <a:bodyPr/>
        <a:lstStyle/>
        <a:p>
          <a:endParaRPr lang="de-AT"/>
        </a:p>
      </dgm:t>
    </dgm:pt>
    <dgm:pt modelId="{02A9A1CC-25AC-4ADA-9342-4B34E8B90972}">
      <dgm:prSet phldrT="[Text]"/>
      <dgm:spPr/>
      <dgm:t>
        <a:bodyPr/>
        <a:lstStyle/>
        <a:p>
          <a:r>
            <a:rPr lang="de-AT" dirty="0" smtClean="0"/>
            <a:t>Wirkung und Auswirkung berücksichtigen.</a:t>
          </a:r>
          <a:endParaRPr lang="de-AT" dirty="0"/>
        </a:p>
      </dgm:t>
    </dgm:pt>
    <dgm:pt modelId="{F7A2D2B6-454A-467B-B927-B01712C0BC62}" type="parTrans" cxnId="{9CD7D599-EB36-4F41-A9AD-BB4C574C3119}">
      <dgm:prSet/>
      <dgm:spPr/>
      <dgm:t>
        <a:bodyPr/>
        <a:lstStyle/>
        <a:p>
          <a:endParaRPr lang="de-AT"/>
        </a:p>
      </dgm:t>
    </dgm:pt>
    <dgm:pt modelId="{C7487FBC-8B2D-46BA-AA0E-B9C2CB199248}" type="sibTrans" cxnId="{9CD7D599-EB36-4F41-A9AD-BB4C574C3119}">
      <dgm:prSet/>
      <dgm:spPr/>
      <dgm:t>
        <a:bodyPr/>
        <a:lstStyle/>
        <a:p>
          <a:endParaRPr lang="de-AT"/>
        </a:p>
      </dgm:t>
    </dgm:pt>
    <dgm:pt modelId="{C7028C4C-7D80-423C-8445-FEEB63ED83B8}">
      <dgm:prSet phldrT="[Text]"/>
      <dgm:spPr/>
      <dgm:t>
        <a:bodyPr/>
        <a:lstStyle/>
        <a:p>
          <a:r>
            <a:rPr lang="de-AT" dirty="0" smtClean="0"/>
            <a:t>im Verstehen gemeinsamer Ziele</a:t>
          </a:r>
          <a:endParaRPr lang="de-AT" dirty="0"/>
        </a:p>
      </dgm:t>
    </dgm:pt>
    <dgm:pt modelId="{9131E9FF-D38C-4DD0-ADF4-B213A4BDFDCF}" type="parTrans" cxnId="{22287FFB-327F-4503-9DA6-D7439EAC16B0}">
      <dgm:prSet/>
      <dgm:spPr/>
      <dgm:t>
        <a:bodyPr/>
        <a:lstStyle/>
        <a:p>
          <a:endParaRPr lang="de-AT"/>
        </a:p>
      </dgm:t>
    </dgm:pt>
    <dgm:pt modelId="{0373D21C-36DE-437F-AE7C-57436534E8ED}" type="sibTrans" cxnId="{22287FFB-327F-4503-9DA6-D7439EAC16B0}">
      <dgm:prSet/>
      <dgm:spPr/>
      <dgm:t>
        <a:bodyPr/>
        <a:lstStyle/>
        <a:p>
          <a:endParaRPr lang="de-AT"/>
        </a:p>
      </dgm:t>
    </dgm:pt>
    <dgm:pt modelId="{9C226BA6-32CC-4FD2-B0B5-50A1DE61ADE0}">
      <dgm:prSet phldrT="[Text]"/>
      <dgm:spPr/>
      <dgm:t>
        <a:bodyPr/>
        <a:lstStyle/>
        <a:p>
          <a:r>
            <a:rPr lang="de-AT" dirty="0" smtClean="0"/>
            <a:t>Steht hinter der Jägerschaft, ohne deswegen jedes Fehlverhalten zu decken.</a:t>
          </a:r>
          <a:endParaRPr lang="de-AT" dirty="0"/>
        </a:p>
      </dgm:t>
    </dgm:pt>
    <dgm:pt modelId="{6D82C18B-A985-4F2E-B750-390B7FBCD143}" type="parTrans" cxnId="{D99C324C-A2BA-45ED-9706-545CEA60703B}">
      <dgm:prSet/>
      <dgm:spPr/>
      <dgm:t>
        <a:bodyPr/>
        <a:lstStyle/>
        <a:p>
          <a:endParaRPr lang="de-AT"/>
        </a:p>
      </dgm:t>
    </dgm:pt>
    <dgm:pt modelId="{2B926360-D73A-4E61-A221-FCA47B8A9D0D}" type="sibTrans" cxnId="{D99C324C-A2BA-45ED-9706-545CEA60703B}">
      <dgm:prSet/>
      <dgm:spPr/>
      <dgm:t>
        <a:bodyPr/>
        <a:lstStyle/>
        <a:p>
          <a:endParaRPr lang="de-AT"/>
        </a:p>
      </dgm:t>
    </dgm:pt>
    <dgm:pt modelId="{C8AD528C-910D-4712-8C7E-B968E823CBE9}" type="pres">
      <dgm:prSet presAssocID="{447C7BA5-0F2A-4C81-8193-D44E5A7E5E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AT"/>
        </a:p>
      </dgm:t>
    </dgm:pt>
    <dgm:pt modelId="{4A0BC16A-EBA6-4503-AA83-8FF97D4CDBB9}" type="pres">
      <dgm:prSet presAssocID="{447C7BA5-0F2A-4C81-8193-D44E5A7E5E90}" presName="Name1" presStyleCnt="0"/>
      <dgm:spPr/>
    </dgm:pt>
    <dgm:pt modelId="{411079AC-B4CD-4589-A8C4-B02243025299}" type="pres">
      <dgm:prSet presAssocID="{447C7BA5-0F2A-4C81-8193-D44E5A7E5E90}" presName="cycle" presStyleCnt="0"/>
      <dgm:spPr/>
    </dgm:pt>
    <dgm:pt modelId="{378E7DA6-94B2-4E43-B617-B67D92729C10}" type="pres">
      <dgm:prSet presAssocID="{447C7BA5-0F2A-4C81-8193-D44E5A7E5E90}" presName="srcNode" presStyleLbl="node1" presStyleIdx="0" presStyleCnt="4"/>
      <dgm:spPr/>
    </dgm:pt>
    <dgm:pt modelId="{187452B7-C461-43F8-BA26-44E7A85CE6BA}" type="pres">
      <dgm:prSet presAssocID="{447C7BA5-0F2A-4C81-8193-D44E5A7E5E90}" presName="conn" presStyleLbl="parChTrans1D2" presStyleIdx="0" presStyleCnt="1"/>
      <dgm:spPr/>
      <dgm:t>
        <a:bodyPr/>
        <a:lstStyle/>
        <a:p>
          <a:endParaRPr lang="de-AT"/>
        </a:p>
      </dgm:t>
    </dgm:pt>
    <dgm:pt modelId="{2A5FF30A-BF54-4379-8766-301E4510B98C}" type="pres">
      <dgm:prSet presAssocID="{447C7BA5-0F2A-4C81-8193-D44E5A7E5E90}" presName="extraNode" presStyleLbl="node1" presStyleIdx="0" presStyleCnt="4"/>
      <dgm:spPr/>
    </dgm:pt>
    <dgm:pt modelId="{352ECD3E-9B3B-4A3C-BA8F-D6C5639FB8A0}" type="pres">
      <dgm:prSet presAssocID="{447C7BA5-0F2A-4C81-8193-D44E5A7E5E90}" presName="dstNode" presStyleLbl="node1" presStyleIdx="0" presStyleCnt="4"/>
      <dgm:spPr/>
    </dgm:pt>
    <dgm:pt modelId="{5AEC1286-5E4B-4F00-8F05-EC333E2825AA}" type="pres">
      <dgm:prSet presAssocID="{A1450CFA-77F1-4D99-82EC-02A242FD06B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0EDB7F1-48E1-438F-AB3C-66F8485AAA2F}" type="pres">
      <dgm:prSet presAssocID="{A1450CFA-77F1-4D99-82EC-02A242FD06BE}" presName="accent_1" presStyleCnt="0"/>
      <dgm:spPr/>
    </dgm:pt>
    <dgm:pt modelId="{51A775D7-D8C2-42E2-9B5A-5F10DC208EC4}" type="pres">
      <dgm:prSet presAssocID="{A1450CFA-77F1-4D99-82EC-02A242FD06BE}" presName="accentRepeatNode" presStyleLbl="solidFgAcc1" presStyleIdx="0" presStyleCnt="4"/>
      <dgm:spPr/>
    </dgm:pt>
    <dgm:pt modelId="{C92E30A9-A597-46A5-BFF7-137EDC99AB35}" type="pres">
      <dgm:prSet presAssocID="{02A9A1CC-25AC-4ADA-9342-4B34E8B9097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003DF45-9B98-43E4-8C0C-633BAB540C5F}" type="pres">
      <dgm:prSet presAssocID="{02A9A1CC-25AC-4ADA-9342-4B34E8B90972}" presName="accent_2" presStyleCnt="0"/>
      <dgm:spPr/>
    </dgm:pt>
    <dgm:pt modelId="{AF5E8237-BE86-4326-BB2B-9A705960E720}" type="pres">
      <dgm:prSet presAssocID="{02A9A1CC-25AC-4ADA-9342-4B34E8B90972}" presName="accentRepeatNode" presStyleLbl="solidFgAcc1" presStyleIdx="1" presStyleCnt="4"/>
      <dgm:spPr/>
    </dgm:pt>
    <dgm:pt modelId="{5E97E543-9B38-44D3-8BB3-328158F19717}" type="pres">
      <dgm:prSet presAssocID="{C7028C4C-7D80-423C-8445-FEEB63ED83B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D7DB723-B67D-4A70-8B20-97769DFEFC97}" type="pres">
      <dgm:prSet presAssocID="{C7028C4C-7D80-423C-8445-FEEB63ED83B8}" presName="accent_3" presStyleCnt="0"/>
      <dgm:spPr/>
    </dgm:pt>
    <dgm:pt modelId="{22D91F79-24F5-434E-9547-7A320DB622DE}" type="pres">
      <dgm:prSet presAssocID="{C7028C4C-7D80-423C-8445-FEEB63ED83B8}" presName="accentRepeatNode" presStyleLbl="solidFgAcc1" presStyleIdx="2" presStyleCnt="4"/>
      <dgm:spPr/>
    </dgm:pt>
    <dgm:pt modelId="{ED205E00-B0B5-4251-9AB6-A86459B4CF33}" type="pres">
      <dgm:prSet presAssocID="{9C226BA6-32CC-4FD2-B0B5-50A1DE61ADE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73BFF73-E337-484A-9683-592E75890911}" type="pres">
      <dgm:prSet presAssocID="{9C226BA6-32CC-4FD2-B0B5-50A1DE61ADE0}" presName="accent_4" presStyleCnt="0"/>
      <dgm:spPr/>
    </dgm:pt>
    <dgm:pt modelId="{9E09F462-097D-4B53-95BD-8EDEBD100895}" type="pres">
      <dgm:prSet presAssocID="{9C226BA6-32CC-4FD2-B0B5-50A1DE61ADE0}" presName="accentRepeatNode" presStyleLbl="solidFgAcc1" presStyleIdx="3" presStyleCnt="4"/>
      <dgm:spPr/>
    </dgm:pt>
  </dgm:ptLst>
  <dgm:cxnLst>
    <dgm:cxn modelId="{7AE4C925-4687-4F86-A094-2126156D2C25}" srcId="{447C7BA5-0F2A-4C81-8193-D44E5A7E5E90}" destId="{A1450CFA-77F1-4D99-82EC-02A242FD06BE}" srcOrd="0" destOrd="0" parTransId="{13D22BCE-0038-4B0D-861C-8096411A6852}" sibTransId="{58CD437D-EFAC-4C21-9CC4-F2D6E2684633}"/>
    <dgm:cxn modelId="{68A6DF44-F5C3-4272-B8C0-EA6573989D2A}" type="presOf" srcId="{447C7BA5-0F2A-4C81-8193-D44E5A7E5E90}" destId="{C8AD528C-910D-4712-8C7E-B968E823CBE9}" srcOrd="0" destOrd="0" presId="urn:microsoft.com/office/officeart/2008/layout/VerticalCurvedList"/>
    <dgm:cxn modelId="{22287FFB-327F-4503-9DA6-D7439EAC16B0}" srcId="{447C7BA5-0F2A-4C81-8193-D44E5A7E5E90}" destId="{C7028C4C-7D80-423C-8445-FEEB63ED83B8}" srcOrd="2" destOrd="0" parTransId="{9131E9FF-D38C-4DD0-ADF4-B213A4BDFDCF}" sibTransId="{0373D21C-36DE-437F-AE7C-57436534E8ED}"/>
    <dgm:cxn modelId="{D99C324C-A2BA-45ED-9706-545CEA60703B}" srcId="{447C7BA5-0F2A-4C81-8193-D44E5A7E5E90}" destId="{9C226BA6-32CC-4FD2-B0B5-50A1DE61ADE0}" srcOrd="3" destOrd="0" parTransId="{6D82C18B-A985-4F2E-B750-390B7FBCD143}" sibTransId="{2B926360-D73A-4E61-A221-FCA47B8A9D0D}"/>
    <dgm:cxn modelId="{EBD3299B-B624-4BC0-9949-5996B0B7D01B}" type="presOf" srcId="{58CD437D-EFAC-4C21-9CC4-F2D6E2684633}" destId="{187452B7-C461-43F8-BA26-44E7A85CE6BA}" srcOrd="0" destOrd="0" presId="urn:microsoft.com/office/officeart/2008/layout/VerticalCurvedList"/>
    <dgm:cxn modelId="{9CD7D599-EB36-4F41-A9AD-BB4C574C3119}" srcId="{447C7BA5-0F2A-4C81-8193-D44E5A7E5E90}" destId="{02A9A1CC-25AC-4ADA-9342-4B34E8B90972}" srcOrd="1" destOrd="0" parTransId="{F7A2D2B6-454A-467B-B927-B01712C0BC62}" sibTransId="{C7487FBC-8B2D-46BA-AA0E-B9C2CB199248}"/>
    <dgm:cxn modelId="{7D1F7824-4B5B-46AE-A667-50EE3162C5ED}" type="presOf" srcId="{9C226BA6-32CC-4FD2-B0B5-50A1DE61ADE0}" destId="{ED205E00-B0B5-4251-9AB6-A86459B4CF33}" srcOrd="0" destOrd="0" presId="urn:microsoft.com/office/officeart/2008/layout/VerticalCurvedList"/>
    <dgm:cxn modelId="{A70345A8-430E-4206-BF14-2647B4AF2760}" type="presOf" srcId="{02A9A1CC-25AC-4ADA-9342-4B34E8B90972}" destId="{C92E30A9-A597-46A5-BFF7-137EDC99AB35}" srcOrd="0" destOrd="0" presId="urn:microsoft.com/office/officeart/2008/layout/VerticalCurvedList"/>
    <dgm:cxn modelId="{37F4C7F6-A5F6-4DAB-AAF5-B34013601CAA}" type="presOf" srcId="{C7028C4C-7D80-423C-8445-FEEB63ED83B8}" destId="{5E97E543-9B38-44D3-8BB3-328158F19717}" srcOrd="0" destOrd="0" presId="urn:microsoft.com/office/officeart/2008/layout/VerticalCurvedList"/>
    <dgm:cxn modelId="{A19D6326-F1BC-4A52-A0FB-434B365FC70A}" type="presOf" srcId="{A1450CFA-77F1-4D99-82EC-02A242FD06BE}" destId="{5AEC1286-5E4B-4F00-8F05-EC333E2825AA}" srcOrd="0" destOrd="0" presId="urn:microsoft.com/office/officeart/2008/layout/VerticalCurvedList"/>
    <dgm:cxn modelId="{AC16CB22-6740-4955-B3F8-EAC9E6620F5F}" type="presParOf" srcId="{C8AD528C-910D-4712-8C7E-B968E823CBE9}" destId="{4A0BC16A-EBA6-4503-AA83-8FF97D4CDBB9}" srcOrd="0" destOrd="0" presId="urn:microsoft.com/office/officeart/2008/layout/VerticalCurvedList"/>
    <dgm:cxn modelId="{93B509B1-6C9C-4CF0-A32D-7531D2F638F5}" type="presParOf" srcId="{4A0BC16A-EBA6-4503-AA83-8FF97D4CDBB9}" destId="{411079AC-B4CD-4589-A8C4-B02243025299}" srcOrd="0" destOrd="0" presId="urn:microsoft.com/office/officeart/2008/layout/VerticalCurvedList"/>
    <dgm:cxn modelId="{04260618-4EBB-4E24-93CA-15764A8DE955}" type="presParOf" srcId="{411079AC-B4CD-4589-A8C4-B02243025299}" destId="{378E7DA6-94B2-4E43-B617-B67D92729C10}" srcOrd="0" destOrd="0" presId="urn:microsoft.com/office/officeart/2008/layout/VerticalCurvedList"/>
    <dgm:cxn modelId="{96C1F469-45EA-4BDD-85E2-F031169F6AE2}" type="presParOf" srcId="{411079AC-B4CD-4589-A8C4-B02243025299}" destId="{187452B7-C461-43F8-BA26-44E7A85CE6BA}" srcOrd="1" destOrd="0" presId="urn:microsoft.com/office/officeart/2008/layout/VerticalCurvedList"/>
    <dgm:cxn modelId="{0FC2D282-4985-4A58-ADE7-559CFB3DD54C}" type="presParOf" srcId="{411079AC-B4CD-4589-A8C4-B02243025299}" destId="{2A5FF30A-BF54-4379-8766-301E4510B98C}" srcOrd="2" destOrd="0" presId="urn:microsoft.com/office/officeart/2008/layout/VerticalCurvedList"/>
    <dgm:cxn modelId="{D5AE5270-1868-402C-B57E-F6A41CE9F3AE}" type="presParOf" srcId="{411079AC-B4CD-4589-A8C4-B02243025299}" destId="{352ECD3E-9B3B-4A3C-BA8F-D6C5639FB8A0}" srcOrd="3" destOrd="0" presId="urn:microsoft.com/office/officeart/2008/layout/VerticalCurvedList"/>
    <dgm:cxn modelId="{2B749E22-FC8C-4FCB-B5A6-CA8E7622B55C}" type="presParOf" srcId="{4A0BC16A-EBA6-4503-AA83-8FF97D4CDBB9}" destId="{5AEC1286-5E4B-4F00-8F05-EC333E2825AA}" srcOrd="1" destOrd="0" presId="urn:microsoft.com/office/officeart/2008/layout/VerticalCurvedList"/>
    <dgm:cxn modelId="{211B4311-A10C-47AE-85ED-08677AB4C9D9}" type="presParOf" srcId="{4A0BC16A-EBA6-4503-AA83-8FF97D4CDBB9}" destId="{C0EDB7F1-48E1-438F-AB3C-66F8485AAA2F}" srcOrd="2" destOrd="0" presId="urn:microsoft.com/office/officeart/2008/layout/VerticalCurvedList"/>
    <dgm:cxn modelId="{C2622807-863F-4783-A9EE-9969B0E1EC91}" type="presParOf" srcId="{C0EDB7F1-48E1-438F-AB3C-66F8485AAA2F}" destId="{51A775D7-D8C2-42E2-9B5A-5F10DC208EC4}" srcOrd="0" destOrd="0" presId="urn:microsoft.com/office/officeart/2008/layout/VerticalCurvedList"/>
    <dgm:cxn modelId="{B09E35DE-B0B3-4060-8D76-245626AA72A7}" type="presParOf" srcId="{4A0BC16A-EBA6-4503-AA83-8FF97D4CDBB9}" destId="{C92E30A9-A597-46A5-BFF7-137EDC99AB35}" srcOrd="3" destOrd="0" presId="urn:microsoft.com/office/officeart/2008/layout/VerticalCurvedList"/>
    <dgm:cxn modelId="{DB6E0096-12D8-4F94-9D2F-CCEE2C3B7994}" type="presParOf" srcId="{4A0BC16A-EBA6-4503-AA83-8FF97D4CDBB9}" destId="{1003DF45-9B98-43E4-8C0C-633BAB540C5F}" srcOrd="4" destOrd="0" presId="urn:microsoft.com/office/officeart/2008/layout/VerticalCurvedList"/>
    <dgm:cxn modelId="{9E24EDC8-080D-4B4B-831B-E8DA944193BE}" type="presParOf" srcId="{1003DF45-9B98-43E4-8C0C-633BAB540C5F}" destId="{AF5E8237-BE86-4326-BB2B-9A705960E720}" srcOrd="0" destOrd="0" presId="urn:microsoft.com/office/officeart/2008/layout/VerticalCurvedList"/>
    <dgm:cxn modelId="{D77ADFA4-CF5C-4B22-82D7-C865512FE918}" type="presParOf" srcId="{4A0BC16A-EBA6-4503-AA83-8FF97D4CDBB9}" destId="{5E97E543-9B38-44D3-8BB3-328158F19717}" srcOrd="5" destOrd="0" presId="urn:microsoft.com/office/officeart/2008/layout/VerticalCurvedList"/>
    <dgm:cxn modelId="{ED0B2F5D-A430-4ABE-B8EB-867D8483BDCA}" type="presParOf" srcId="{4A0BC16A-EBA6-4503-AA83-8FF97D4CDBB9}" destId="{CD7DB723-B67D-4A70-8B20-97769DFEFC97}" srcOrd="6" destOrd="0" presId="urn:microsoft.com/office/officeart/2008/layout/VerticalCurvedList"/>
    <dgm:cxn modelId="{A58301E9-D146-4E79-A8C6-939EE55D81FB}" type="presParOf" srcId="{CD7DB723-B67D-4A70-8B20-97769DFEFC97}" destId="{22D91F79-24F5-434E-9547-7A320DB622DE}" srcOrd="0" destOrd="0" presId="urn:microsoft.com/office/officeart/2008/layout/VerticalCurvedList"/>
    <dgm:cxn modelId="{04FB6620-F6B0-47F1-BF35-448BCA4FCF69}" type="presParOf" srcId="{4A0BC16A-EBA6-4503-AA83-8FF97D4CDBB9}" destId="{ED205E00-B0B5-4251-9AB6-A86459B4CF33}" srcOrd="7" destOrd="0" presId="urn:microsoft.com/office/officeart/2008/layout/VerticalCurvedList"/>
    <dgm:cxn modelId="{440BB66A-4DD4-46F1-8CD4-206795FF1666}" type="presParOf" srcId="{4A0BC16A-EBA6-4503-AA83-8FF97D4CDBB9}" destId="{573BFF73-E337-484A-9683-592E75890911}" srcOrd="8" destOrd="0" presId="urn:microsoft.com/office/officeart/2008/layout/VerticalCurvedList"/>
    <dgm:cxn modelId="{78626465-7E7C-4F1B-8385-C6984C54E3AA}" type="presParOf" srcId="{573BFF73-E337-484A-9683-592E75890911}" destId="{9E09F462-097D-4B53-95BD-8EDEBD1008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7C7BA5-0F2A-4C81-8193-D44E5A7E5E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A1450CFA-77F1-4D99-82EC-02A242FD06BE}">
      <dgm:prSet phldrT="[Text]"/>
      <dgm:spPr/>
      <dgm:t>
        <a:bodyPr/>
        <a:lstStyle/>
        <a:p>
          <a:r>
            <a:rPr lang="de-AT" dirty="0" smtClean="0"/>
            <a:t>Gemeinsame jagdliche Ziele formulieren.</a:t>
          </a:r>
          <a:endParaRPr lang="de-AT" dirty="0"/>
        </a:p>
      </dgm:t>
    </dgm:pt>
    <dgm:pt modelId="{13D22BCE-0038-4B0D-861C-8096411A6852}" type="parTrans" cxnId="{7AE4C925-4687-4F86-A094-2126156D2C25}">
      <dgm:prSet/>
      <dgm:spPr/>
      <dgm:t>
        <a:bodyPr/>
        <a:lstStyle/>
        <a:p>
          <a:endParaRPr lang="de-AT"/>
        </a:p>
      </dgm:t>
    </dgm:pt>
    <dgm:pt modelId="{58CD437D-EFAC-4C21-9CC4-F2D6E2684633}" type="sibTrans" cxnId="{7AE4C925-4687-4F86-A094-2126156D2C25}">
      <dgm:prSet/>
      <dgm:spPr/>
      <dgm:t>
        <a:bodyPr/>
        <a:lstStyle/>
        <a:p>
          <a:endParaRPr lang="de-AT"/>
        </a:p>
      </dgm:t>
    </dgm:pt>
    <dgm:pt modelId="{02A9A1CC-25AC-4ADA-9342-4B34E8B90972}">
      <dgm:prSet phldrT="[Text]"/>
      <dgm:spPr/>
      <dgm:t>
        <a:bodyPr/>
        <a:lstStyle/>
        <a:p>
          <a:r>
            <a:rPr lang="de-AT" dirty="0" smtClean="0"/>
            <a:t>Menschenkenntnis und ihre Fähigkeiten. </a:t>
          </a:r>
          <a:endParaRPr lang="de-AT" dirty="0"/>
        </a:p>
      </dgm:t>
    </dgm:pt>
    <dgm:pt modelId="{F7A2D2B6-454A-467B-B927-B01712C0BC62}" type="parTrans" cxnId="{9CD7D599-EB36-4F41-A9AD-BB4C574C3119}">
      <dgm:prSet/>
      <dgm:spPr/>
      <dgm:t>
        <a:bodyPr/>
        <a:lstStyle/>
        <a:p>
          <a:endParaRPr lang="de-AT"/>
        </a:p>
      </dgm:t>
    </dgm:pt>
    <dgm:pt modelId="{C7487FBC-8B2D-46BA-AA0E-B9C2CB199248}" type="sibTrans" cxnId="{9CD7D599-EB36-4F41-A9AD-BB4C574C3119}">
      <dgm:prSet/>
      <dgm:spPr/>
      <dgm:t>
        <a:bodyPr/>
        <a:lstStyle/>
        <a:p>
          <a:endParaRPr lang="de-AT"/>
        </a:p>
      </dgm:t>
    </dgm:pt>
    <dgm:pt modelId="{C7028C4C-7D80-423C-8445-FEEB63ED83B8}">
      <dgm:prSet phldrT="[Text]"/>
      <dgm:spPr/>
      <dgm:t>
        <a:bodyPr/>
        <a:lstStyle/>
        <a:p>
          <a:r>
            <a:rPr lang="de-AT" dirty="0" smtClean="0">
              <a:solidFill>
                <a:schemeClr val="bg1"/>
              </a:solidFill>
            </a:rPr>
            <a:t>Flache jagdliche Hierarchie </a:t>
          </a:r>
          <a:r>
            <a:rPr lang="de-AT" dirty="0" smtClean="0"/>
            <a:t>– persönliches Vertrauen.</a:t>
          </a:r>
          <a:endParaRPr lang="de-AT" dirty="0"/>
        </a:p>
      </dgm:t>
    </dgm:pt>
    <dgm:pt modelId="{9131E9FF-D38C-4DD0-ADF4-B213A4BDFDCF}" type="parTrans" cxnId="{22287FFB-327F-4503-9DA6-D7439EAC16B0}">
      <dgm:prSet/>
      <dgm:spPr/>
      <dgm:t>
        <a:bodyPr/>
        <a:lstStyle/>
        <a:p>
          <a:endParaRPr lang="de-AT"/>
        </a:p>
      </dgm:t>
    </dgm:pt>
    <dgm:pt modelId="{0373D21C-36DE-437F-AE7C-57436534E8ED}" type="sibTrans" cxnId="{22287FFB-327F-4503-9DA6-D7439EAC16B0}">
      <dgm:prSet/>
      <dgm:spPr/>
      <dgm:t>
        <a:bodyPr/>
        <a:lstStyle/>
        <a:p>
          <a:endParaRPr lang="de-AT"/>
        </a:p>
      </dgm:t>
    </dgm:pt>
    <dgm:pt modelId="{9C226BA6-32CC-4FD2-B0B5-50A1DE61ADE0}">
      <dgm:prSet phldrT="[Text]"/>
      <dgm:spPr/>
      <dgm:t>
        <a:bodyPr/>
        <a:lstStyle/>
        <a:p>
          <a:r>
            <a:rPr lang="de-AT" dirty="0" smtClean="0"/>
            <a:t>Charakteristika von Personen Gruppen zuordnen. </a:t>
          </a:r>
          <a:endParaRPr lang="de-AT" dirty="0"/>
        </a:p>
      </dgm:t>
    </dgm:pt>
    <dgm:pt modelId="{6D82C18B-A985-4F2E-B750-390B7FBCD143}" type="parTrans" cxnId="{D99C324C-A2BA-45ED-9706-545CEA60703B}">
      <dgm:prSet/>
      <dgm:spPr/>
      <dgm:t>
        <a:bodyPr/>
        <a:lstStyle/>
        <a:p>
          <a:endParaRPr lang="de-AT"/>
        </a:p>
      </dgm:t>
    </dgm:pt>
    <dgm:pt modelId="{2B926360-D73A-4E61-A221-FCA47B8A9D0D}" type="sibTrans" cxnId="{D99C324C-A2BA-45ED-9706-545CEA60703B}">
      <dgm:prSet/>
      <dgm:spPr/>
      <dgm:t>
        <a:bodyPr/>
        <a:lstStyle/>
        <a:p>
          <a:endParaRPr lang="de-AT"/>
        </a:p>
      </dgm:t>
    </dgm:pt>
    <dgm:pt modelId="{C8AD528C-910D-4712-8C7E-B968E823CBE9}" type="pres">
      <dgm:prSet presAssocID="{447C7BA5-0F2A-4C81-8193-D44E5A7E5E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AT"/>
        </a:p>
      </dgm:t>
    </dgm:pt>
    <dgm:pt modelId="{4A0BC16A-EBA6-4503-AA83-8FF97D4CDBB9}" type="pres">
      <dgm:prSet presAssocID="{447C7BA5-0F2A-4C81-8193-D44E5A7E5E90}" presName="Name1" presStyleCnt="0"/>
      <dgm:spPr/>
    </dgm:pt>
    <dgm:pt modelId="{411079AC-B4CD-4589-A8C4-B02243025299}" type="pres">
      <dgm:prSet presAssocID="{447C7BA5-0F2A-4C81-8193-D44E5A7E5E90}" presName="cycle" presStyleCnt="0"/>
      <dgm:spPr/>
    </dgm:pt>
    <dgm:pt modelId="{378E7DA6-94B2-4E43-B617-B67D92729C10}" type="pres">
      <dgm:prSet presAssocID="{447C7BA5-0F2A-4C81-8193-D44E5A7E5E90}" presName="srcNode" presStyleLbl="node1" presStyleIdx="0" presStyleCnt="4"/>
      <dgm:spPr/>
    </dgm:pt>
    <dgm:pt modelId="{187452B7-C461-43F8-BA26-44E7A85CE6BA}" type="pres">
      <dgm:prSet presAssocID="{447C7BA5-0F2A-4C81-8193-D44E5A7E5E90}" presName="conn" presStyleLbl="parChTrans1D2" presStyleIdx="0" presStyleCnt="1"/>
      <dgm:spPr/>
      <dgm:t>
        <a:bodyPr/>
        <a:lstStyle/>
        <a:p>
          <a:endParaRPr lang="de-AT"/>
        </a:p>
      </dgm:t>
    </dgm:pt>
    <dgm:pt modelId="{2A5FF30A-BF54-4379-8766-301E4510B98C}" type="pres">
      <dgm:prSet presAssocID="{447C7BA5-0F2A-4C81-8193-D44E5A7E5E90}" presName="extraNode" presStyleLbl="node1" presStyleIdx="0" presStyleCnt="4"/>
      <dgm:spPr/>
    </dgm:pt>
    <dgm:pt modelId="{352ECD3E-9B3B-4A3C-BA8F-D6C5639FB8A0}" type="pres">
      <dgm:prSet presAssocID="{447C7BA5-0F2A-4C81-8193-D44E5A7E5E90}" presName="dstNode" presStyleLbl="node1" presStyleIdx="0" presStyleCnt="4"/>
      <dgm:spPr/>
    </dgm:pt>
    <dgm:pt modelId="{5AEC1286-5E4B-4F00-8F05-EC333E2825AA}" type="pres">
      <dgm:prSet presAssocID="{A1450CFA-77F1-4D99-82EC-02A242FD06B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0EDB7F1-48E1-438F-AB3C-66F8485AAA2F}" type="pres">
      <dgm:prSet presAssocID="{A1450CFA-77F1-4D99-82EC-02A242FD06BE}" presName="accent_1" presStyleCnt="0"/>
      <dgm:spPr/>
    </dgm:pt>
    <dgm:pt modelId="{51A775D7-D8C2-42E2-9B5A-5F10DC208EC4}" type="pres">
      <dgm:prSet presAssocID="{A1450CFA-77F1-4D99-82EC-02A242FD06BE}" presName="accentRepeatNode" presStyleLbl="solidFgAcc1" presStyleIdx="0" presStyleCnt="4"/>
      <dgm:spPr/>
    </dgm:pt>
    <dgm:pt modelId="{C92E30A9-A597-46A5-BFF7-137EDC99AB35}" type="pres">
      <dgm:prSet presAssocID="{02A9A1CC-25AC-4ADA-9342-4B34E8B9097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003DF45-9B98-43E4-8C0C-633BAB540C5F}" type="pres">
      <dgm:prSet presAssocID="{02A9A1CC-25AC-4ADA-9342-4B34E8B90972}" presName="accent_2" presStyleCnt="0"/>
      <dgm:spPr/>
    </dgm:pt>
    <dgm:pt modelId="{AF5E8237-BE86-4326-BB2B-9A705960E720}" type="pres">
      <dgm:prSet presAssocID="{02A9A1CC-25AC-4ADA-9342-4B34E8B90972}" presName="accentRepeatNode" presStyleLbl="solidFgAcc1" presStyleIdx="1" presStyleCnt="4"/>
      <dgm:spPr/>
    </dgm:pt>
    <dgm:pt modelId="{5E97E543-9B38-44D3-8BB3-328158F19717}" type="pres">
      <dgm:prSet presAssocID="{C7028C4C-7D80-423C-8445-FEEB63ED83B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D7DB723-B67D-4A70-8B20-97769DFEFC97}" type="pres">
      <dgm:prSet presAssocID="{C7028C4C-7D80-423C-8445-FEEB63ED83B8}" presName="accent_3" presStyleCnt="0"/>
      <dgm:spPr/>
    </dgm:pt>
    <dgm:pt modelId="{22D91F79-24F5-434E-9547-7A320DB622DE}" type="pres">
      <dgm:prSet presAssocID="{C7028C4C-7D80-423C-8445-FEEB63ED83B8}" presName="accentRepeatNode" presStyleLbl="solidFgAcc1" presStyleIdx="2" presStyleCnt="4"/>
      <dgm:spPr/>
    </dgm:pt>
    <dgm:pt modelId="{ED205E00-B0B5-4251-9AB6-A86459B4CF33}" type="pres">
      <dgm:prSet presAssocID="{9C226BA6-32CC-4FD2-B0B5-50A1DE61ADE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73BFF73-E337-484A-9683-592E75890911}" type="pres">
      <dgm:prSet presAssocID="{9C226BA6-32CC-4FD2-B0B5-50A1DE61ADE0}" presName="accent_4" presStyleCnt="0"/>
      <dgm:spPr/>
    </dgm:pt>
    <dgm:pt modelId="{9E09F462-097D-4B53-95BD-8EDEBD100895}" type="pres">
      <dgm:prSet presAssocID="{9C226BA6-32CC-4FD2-B0B5-50A1DE61ADE0}" presName="accentRepeatNode" presStyleLbl="solidFgAcc1" presStyleIdx="3" presStyleCnt="4"/>
      <dgm:spPr/>
    </dgm:pt>
  </dgm:ptLst>
  <dgm:cxnLst>
    <dgm:cxn modelId="{7AE4C925-4687-4F86-A094-2126156D2C25}" srcId="{447C7BA5-0F2A-4C81-8193-D44E5A7E5E90}" destId="{A1450CFA-77F1-4D99-82EC-02A242FD06BE}" srcOrd="0" destOrd="0" parTransId="{13D22BCE-0038-4B0D-861C-8096411A6852}" sibTransId="{58CD437D-EFAC-4C21-9CC4-F2D6E2684633}"/>
    <dgm:cxn modelId="{C1D8B267-DDB4-4BB3-BD28-86CC638AE895}" type="presOf" srcId="{A1450CFA-77F1-4D99-82EC-02A242FD06BE}" destId="{5AEC1286-5E4B-4F00-8F05-EC333E2825AA}" srcOrd="0" destOrd="0" presId="urn:microsoft.com/office/officeart/2008/layout/VerticalCurvedList"/>
    <dgm:cxn modelId="{FDD78D54-692B-44AB-8555-39D49CDEA6F2}" type="presOf" srcId="{447C7BA5-0F2A-4C81-8193-D44E5A7E5E90}" destId="{C8AD528C-910D-4712-8C7E-B968E823CBE9}" srcOrd="0" destOrd="0" presId="urn:microsoft.com/office/officeart/2008/layout/VerticalCurvedList"/>
    <dgm:cxn modelId="{22287FFB-327F-4503-9DA6-D7439EAC16B0}" srcId="{447C7BA5-0F2A-4C81-8193-D44E5A7E5E90}" destId="{C7028C4C-7D80-423C-8445-FEEB63ED83B8}" srcOrd="2" destOrd="0" parTransId="{9131E9FF-D38C-4DD0-ADF4-B213A4BDFDCF}" sibTransId="{0373D21C-36DE-437F-AE7C-57436534E8ED}"/>
    <dgm:cxn modelId="{0EDCB224-FF71-466B-9DFC-C4227BC7B3C4}" type="presOf" srcId="{58CD437D-EFAC-4C21-9CC4-F2D6E2684633}" destId="{187452B7-C461-43F8-BA26-44E7A85CE6BA}" srcOrd="0" destOrd="0" presId="urn:microsoft.com/office/officeart/2008/layout/VerticalCurvedList"/>
    <dgm:cxn modelId="{D99C324C-A2BA-45ED-9706-545CEA60703B}" srcId="{447C7BA5-0F2A-4C81-8193-D44E5A7E5E90}" destId="{9C226BA6-32CC-4FD2-B0B5-50A1DE61ADE0}" srcOrd="3" destOrd="0" parTransId="{6D82C18B-A985-4F2E-B750-390B7FBCD143}" sibTransId="{2B926360-D73A-4E61-A221-FCA47B8A9D0D}"/>
    <dgm:cxn modelId="{9CD7D599-EB36-4F41-A9AD-BB4C574C3119}" srcId="{447C7BA5-0F2A-4C81-8193-D44E5A7E5E90}" destId="{02A9A1CC-25AC-4ADA-9342-4B34E8B90972}" srcOrd="1" destOrd="0" parTransId="{F7A2D2B6-454A-467B-B927-B01712C0BC62}" sibTransId="{C7487FBC-8B2D-46BA-AA0E-B9C2CB199248}"/>
    <dgm:cxn modelId="{1AE89AE0-255D-4336-9B0D-2F82AA4B16A5}" type="presOf" srcId="{9C226BA6-32CC-4FD2-B0B5-50A1DE61ADE0}" destId="{ED205E00-B0B5-4251-9AB6-A86459B4CF33}" srcOrd="0" destOrd="0" presId="urn:microsoft.com/office/officeart/2008/layout/VerticalCurvedList"/>
    <dgm:cxn modelId="{05216260-8AEF-47EC-845A-A4B448585F5B}" type="presOf" srcId="{C7028C4C-7D80-423C-8445-FEEB63ED83B8}" destId="{5E97E543-9B38-44D3-8BB3-328158F19717}" srcOrd="0" destOrd="0" presId="urn:microsoft.com/office/officeart/2008/layout/VerticalCurvedList"/>
    <dgm:cxn modelId="{59391F17-BE59-47F7-8F72-17528B24E845}" type="presOf" srcId="{02A9A1CC-25AC-4ADA-9342-4B34E8B90972}" destId="{C92E30A9-A597-46A5-BFF7-137EDC99AB35}" srcOrd="0" destOrd="0" presId="urn:microsoft.com/office/officeart/2008/layout/VerticalCurvedList"/>
    <dgm:cxn modelId="{26CCB2E2-B76A-4463-96EF-CAB04285A908}" type="presParOf" srcId="{C8AD528C-910D-4712-8C7E-B968E823CBE9}" destId="{4A0BC16A-EBA6-4503-AA83-8FF97D4CDBB9}" srcOrd="0" destOrd="0" presId="urn:microsoft.com/office/officeart/2008/layout/VerticalCurvedList"/>
    <dgm:cxn modelId="{3F5E4B38-B9B8-4675-A8ED-3124113F7FB1}" type="presParOf" srcId="{4A0BC16A-EBA6-4503-AA83-8FF97D4CDBB9}" destId="{411079AC-B4CD-4589-A8C4-B02243025299}" srcOrd="0" destOrd="0" presId="urn:microsoft.com/office/officeart/2008/layout/VerticalCurvedList"/>
    <dgm:cxn modelId="{625CC879-9D40-48F3-B1F1-267523A0612E}" type="presParOf" srcId="{411079AC-B4CD-4589-A8C4-B02243025299}" destId="{378E7DA6-94B2-4E43-B617-B67D92729C10}" srcOrd="0" destOrd="0" presId="urn:microsoft.com/office/officeart/2008/layout/VerticalCurvedList"/>
    <dgm:cxn modelId="{C21D52E7-40CC-44EB-BF5E-D230D06FABF3}" type="presParOf" srcId="{411079AC-B4CD-4589-A8C4-B02243025299}" destId="{187452B7-C461-43F8-BA26-44E7A85CE6BA}" srcOrd="1" destOrd="0" presId="urn:microsoft.com/office/officeart/2008/layout/VerticalCurvedList"/>
    <dgm:cxn modelId="{1C5434ED-C88E-4202-B33F-03FC24783B71}" type="presParOf" srcId="{411079AC-B4CD-4589-A8C4-B02243025299}" destId="{2A5FF30A-BF54-4379-8766-301E4510B98C}" srcOrd="2" destOrd="0" presId="urn:microsoft.com/office/officeart/2008/layout/VerticalCurvedList"/>
    <dgm:cxn modelId="{A062DB12-584A-44A3-A5B9-34A17B4907AE}" type="presParOf" srcId="{411079AC-B4CD-4589-A8C4-B02243025299}" destId="{352ECD3E-9B3B-4A3C-BA8F-D6C5639FB8A0}" srcOrd="3" destOrd="0" presId="urn:microsoft.com/office/officeart/2008/layout/VerticalCurvedList"/>
    <dgm:cxn modelId="{1E8906EC-7F63-4E84-B888-3A6C82756A8B}" type="presParOf" srcId="{4A0BC16A-EBA6-4503-AA83-8FF97D4CDBB9}" destId="{5AEC1286-5E4B-4F00-8F05-EC333E2825AA}" srcOrd="1" destOrd="0" presId="urn:microsoft.com/office/officeart/2008/layout/VerticalCurvedList"/>
    <dgm:cxn modelId="{D363BD8F-693E-4590-B3AC-76FAFB63CDDC}" type="presParOf" srcId="{4A0BC16A-EBA6-4503-AA83-8FF97D4CDBB9}" destId="{C0EDB7F1-48E1-438F-AB3C-66F8485AAA2F}" srcOrd="2" destOrd="0" presId="urn:microsoft.com/office/officeart/2008/layout/VerticalCurvedList"/>
    <dgm:cxn modelId="{C86FB3F0-FADE-42A7-9830-618B0867FDB5}" type="presParOf" srcId="{C0EDB7F1-48E1-438F-AB3C-66F8485AAA2F}" destId="{51A775D7-D8C2-42E2-9B5A-5F10DC208EC4}" srcOrd="0" destOrd="0" presId="urn:microsoft.com/office/officeart/2008/layout/VerticalCurvedList"/>
    <dgm:cxn modelId="{C506CF87-0055-4683-AE55-EC41CC3E73D7}" type="presParOf" srcId="{4A0BC16A-EBA6-4503-AA83-8FF97D4CDBB9}" destId="{C92E30A9-A597-46A5-BFF7-137EDC99AB35}" srcOrd="3" destOrd="0" presId="urn:microsoft.com/office/officeart/2008/layout/VerticalCurvedList"/>
    <dgm:cxn modelId="{DF183E33-3918-4B64-A3DB-55F64BAD376E}" type="presParOf" srcId="{4A0BC16A-EBA6-4503-AA83-8FF97D4CDBB9}" destId="{1003DF45-9B98-43E4-8C0C-633BAB540C5F}" srcOrd="4" destOrd="0" presId="urn:microsoft.com/office/officeart/2008/layout/VerticalCurvedList"/>
    <dgm:cxn modelId="{7A491B6B-1F19-4249-85FE-E87D85F08E30}" type="presParOf" srcId="{1003DF45-9B98-43E4-8C0C-633BAB540C5F}" destId="{AF5E8237-BE86-4326-BB2B-9A705960E720}" srcOrd="0" destOrd="0" presId="urn:microsoft.com/office/officeart/2008/layout/VerticalCurvedList"/>
    <dgm:cxn modelId="{C2D2C49C-6753-4C1D-A3B0-6E93368E757F}" type="presParOf" srcId="{4A0BC16A-EBA6-4503-AA83-8FF97D4CDBB9}" destId="{5E97E543-9B38-44D3-8BB3-328158F19717}" srcOrd="5" destOrd="0" presId="urn:microsoft.com/office/officeart/2008/layout/VerticalCurvedList"/>
    <dgm:cxn modelId="{4CB00E6F-1A20-448C-A4EA-D96896629899}" type="presParOf" srcId="{4A0BC16A-EBA6-4503-AA83-8FF97D4CDBB9}" destId="{CD7DB723-B67D-4A70-8B20-97769DFEFC97}" srcOrd="6" destOrd="0" presId="urn:microsoft.com/office/officeart/2008/layout/VerticalCurvedList"/>
    <dgm:cxn modelId="{622D5066-48A7-45F5-8BCB-55A27A83CB19}" type="presParOf" srcId="{CD7DB723-B67D-4A70-8B20-97769DFEFC97}" destId="{22D91F79-24F5-434E-9547-7A320DB622DE}" srcOrd="0" destOrd="0" presId="urn:microsoft.com/office/officeart/2008/layout/VerticalCurvedList"/>
    <dgm:cxn modelId="{5936934D-DB66-4C8C-81EC-24F6668908AC}" type="presParOf" srcId="{4A0BC16A-EBA6-4503-AA83-8FF97D4CDBB9}" destId="{ED205E00-B0B5-4251-9AB6-A86459B4CF33}" srcOrd="7" destOrd="0" presId="urn:microsoft.com/office/officeart/2008/layout/VerticalCurvedList"/>
    <dgm:cxn modelId="{2351DB67-55AC-440F-947E-DFBB195D44E9}" type="presParOf" srcId="{4A0BC16A-EBA6-4503-AA83-8FF97D4CDBB9}" destId="{573BFF73-E337-484A-9683-592E75890911}" srcOrd="8" destOrd="0" presId="urn:microsoft.com/office/officeart/2008/layout/VerticalCurvedList"/>
    <dgm:cxn modelId="{49CB69D4-AEF3-41DE-8824-50880D851DB6}" type="presParOf" srcId="{573BFF73-E337-484A-9683-592E75890911}" destId="{9E09F462-097D-4B53-95BD-8EDEBD1008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7C7BA5-0F2A-4C81-8193-D44E5A7E5E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A1450CFA-77F1-4D99-82EC-02A242FD06BE}">
      <dgm:prSet phldrT="[Text]"/>
      <dgm:spPr/>
      <dgm:t>
        <a:bodyPr/>
        <a:lstStyle/>
        <a:p>
          <a:r>
            <a:rPr lang="de-AT" dirty="0" smtClean="0"/>
            <a:t>fachlich fundierte Rhetorik „Weidmannssprache“</a:t>
          </a:r>
          <a:endParaRPr lang="de-AT" dirty="0"/>
        </a:p>
      </dgm:t>
    </dgm:pt>
    <dgm:pt modelId="{13D22BCE-0038-4B0D-861C-8096411A6852}" type="parTrans" cxnId="{7AE4C925-4687-4F86-A094-2126156D2C25}">
      <dgm:prSet/>
      <dgm:spPr/>
      <dgm:t>
        <a:bodyPr/>
        <a:lstStyle/>
        <a:p>
          <a:endParaRPr lang="de-AT"/>
        </a:p>
      </dgm:t>
    </dgm:pt>
    <dgm:pt modelId="{58CD437D-EFAC-4C21-9CC4-F2D6E2684633}" type="sibTrans" cxnId="{7AE4C925-4687-4F86-A094-2126156D2C25}">
      <dgm:prSet/>
      <dgm:spPr/>
      <dgm:t>
        <a:bodyPr/>
        <a:lstStyle/>
        <a:p>
          <a:endParaRPr lang="de-AT"/>
        </a:p>
      </dgm:t>
    </dgm:pt>
    <dgm:pt modelId="{02A9A1CC-25AC-4ADA-9342-4B34E8B90972}">
      <dgm:prSet phldrT="[Text]"/>
      <dgm:spPr/>
      <dgm:t>
        <a:bodyPr/>
        <a:lstStyle/>
        <a:p>
          <a:r>
            <a:rPr lang="de-AT" dirty="0" smtClean="0"/>
            <a:t>authentisch im Tun und im Reden.</a:t>
          </a:r>
          <a:endParaRPr lang="de-AT" dirty="0"/>
        </a:p>
      </dgm:t>
    </dgm:pt>
    <dgm:pt modelId="{F7A2D2B6-454A-467B-B927-B01712C0BC62}" type="parTrans" cxnId="{9CD7D599-EB36-4F41-A9AD-BB4C574C3119}">
      <dgm:prSet/>
      <dgm:spPr/>
      <dgm:t>
        <a:bodyPr/>
        <a:lstStyle/>
        <a:p>
          <a:endParaRPr lang="de-AT"/>
        </a:p>
      </dgm:t>
    </dgm:pt>
    <dgm:pt modelId="{C7487FBC-8B2D-46BA-AA0E-B9C2CB199248}" type="sibTrans" cxnId="{9CD7D599-EB36-4F41-A9AD-BB4C574C3119}">
      <dgm:prSet/>
      <dgm:spPr/>
      <dgm:t>
        <a:bodyPr/>
        <a:lstStyle/>
        <a:p>
          <a:endParaRPr lang="de-AT"/>
        </a:p>
      </dgm:t>
    </dgm:pt>
    <dgm:pt modelId="{C7028C4C-7D80-423C-8445-FEEB63ED83B8}">
      <dgm:prSet phldrT="[Text]"/>
      <dgm:spPr/>
      <dgm:t>
        <a:bodyPr/>
        <a:lstStyle/>
        <a:p>
          <a:r>
            <a:rPr lang="de-AT" dirty="0" smtClean="0"/>
            <a:t>Informationen weitergeben. (E-Mail Verteiler)</a:t>
          </a:r>
          <a:endParaRPr lang="de-AT" dirty="0"/>
        </a:p>
      </dgm:t>
    </dgm:pt>
    <dgm:pt modelId="{9131E9FF-D38C-4DD0-ADF4-B213A4BDFDCF}" type="parTrans" cxnId="{22287FFB-327F-4503-9DA6-D7439EAC16B0}">
      <dgm:prSet/>
      <dgm:spPr/>
      <dgm:t>
        <a:bodyPr/>
        <a:lstStyle/>
        <a:p>
          <a:endParaRPr lang="de-AT"/>
        </a:p>
      </dgm:t>
    </dgm:pt>
    <dgm:pt modelId="{0373D21C-36DE-437F-AE7C-57436534E8ED}" type="sibTrans" cxnId="{22287FFB-327F-4503-9DA6-D7439EAC16B0}">
      <dgm:prSet/>
      <dgm:spPr/>
      <dgm:t>
        <a:bodyPr/>
        <a:lstStyle/>
        <a:p>
          <a:endParaRPr lang="de-AT"/>
        </a:p>
      </dgm:t>
    </dgm:pt>
    <dgm:pt modelId="{300F6782-8E3A-4F04-9055-945FD841C691}">
      <dgm:prSet phldrT="[Text]"/>
      <dgm:spPr/>
      <dgm:t>
        <a:bodyPr/>
        <a:lstStyle/>
        <a:p>
          <a:r>
            <a:rPr lang="de-AT" dirty="0" smtClean="0"/>
            <a:t>Korrektheit bewahren.</a:t>
          </a:r>
          <a:endParaRPr lang="de-AT" dirty="0"/>
        </a:p>
      </dgm:t>
    </dgm:pt>
    <dgm:pt modelId="{B180E9F7-8E5F-4763-87CB-BC61448664E7}" type="parTrans" cxnId="{4E7C73DA-D828-43DB-8C0A-809C5AF2AA51}">
      <dgm:prSet/>
      <dgm:spPr/>
      <dgm:t>
        <a:bodyPr/>
        <a:lstStyle/>
        <a:p>
          <a:endParaRPr lang="de-AT"/>
        </a:p>
      </dgm:t>
    </dgm:pt>
    <dgm:pt modelId="{F2FD6771-3BEC-4924-AA3D-0C1E1EF7FC53}" type="sibTrans" cxnId="{4E7C73DA-D828-43DB-8C0A-809C5AF2AA51}">
      <dgm:prSet/>
      <dgm:spPr/>
      <dgm:t>
        <a:bodyPr/>
        <a:lstStyle/>
        <a:p>
          <a:endParaRPr lang="de-AT"/>
        </a:p>
      </dgm:t>
    </dgm:pt>
    <dgm:pt modelId="{C8AD528C-910D-4712-8C7E-B968E823CBE9}" type="pres">
      <dgm:prSet presAssocID="{447C7BA5-0F2A-4C81-8193-D44E5A7E5E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AT"/>
        </a:p>
      </dgm:t>
    </dgm:pt>
    <dgm:pt modelId="{4A0BC16A-EBA6-4503-AA83-8FF97D4CDBB9}" type="pres">
      <dgm:prSet presAssocID="{447C7BA5-0F2A-4C81-8193-D44E5A7E5E90}" presName="Name1" presStyleCnt="0"/>
      <dgm:spPr/>
    </dgm:pt>
    <dgm:pt modelId="{411079AC-B4CD-4589-A8C4-B02243025299}" type="pres">
      <dgm:prSet presAssocID="{447C7BA5-0F2A-4C81-8193-D44E5A7E5E90}" presName="cycle" presStyleCnt="0"/>
      <dgm:spPr/>
    </dgm:pt>
    <dgm:pt modelId="{378E7DA6-94B2-4E43-B617-B67D92729C10}" type="pres">
      <dgm:prSet presAssocID="{447C7BA5-0F2A-4C81-8193-D44E5A7E5E90}" presName="srcNode" presStyleLbl="node1" presStyleIdx="0" presStyleCnt="4"/>
      <dgm:spPr/>
    </dgm:pt>
    <dgm:pt modelId="{187452B7-C461-43F8-BA26-44E7A85CE6BA}" type="pres">
      <dgm:prSet presAssocID="{447C7BA5-0F2A-4C81-8193-D44E5A7E5E90}" presName="conn" presStyleLbl="parChTrans1D2" presStyleIdx="0" presStyleCnt="1"/>
      <dgm:spPr/>
      <dgm:t>
        <a:bodyPr/>
        <a:lstStyle/>
        <a:p>
          <a:endParaRPr lang="de-AT"/>
        </a:p>
      </dgm:t>
    </dgm:pt>
    <dgm:pt modelId="{2A5FF30A-BF54-4379-8766-301E4510B98C}" type="pres">
      <dgm:prSet presAssocID="{447C7BA5-0F2A-4C81-8193-D44E5A7E5E90}" presName="extraNode" presStyleLbl="node1" presStyleIdx="0" presStyleCnt="4"/>
      <dgm:spPr/>
    </dgm:pt>
    <dgm:pt modelId="{352ECD3E-9B3B-4A3C-BA8F-D6C5639FB8A0}" type="pres">
      <dgm:prSet presAssocID="{447C7BA5-0F2A-4C81-8193-D44E5A7E5E90}" presName="dstNode" presStyleLbl="node1" presStyleIdx="0" presStyleCnt="4"/>
      <dgm:spPr/>
    </dgm:pt>
    <dgm:pt modelId="{5AEC1286-5E4B-4F00-8F05-EC333E2825AA}" type="pres">
      <dgm:prSet presAssocID="{A1450CFA-77F1-4D99-82EC-02A242FD06B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0EDB7F1-48E1-438F-AB3C-66F8485AAA2F}" type="pres">
      <dgm:prSet presAssocID="{A1450CFA-77F1-4D99-82EC-02A242FD06BE}" presName="accent_1" presStyleCnt="0"/>
      <dgm:spPr/>
    </dgm:pt>
    <dgm:pt modelId="{51A775D7-D8C2-42E2-9B5A-5F10DC208EC4}" type="pres">
      <dgm:prSet presAssocID="{A1450CFA-77F1-4D99-82EC-02A242FD06BE}" presName="accentRepeatNode" presStyleLbl="solidFgAcc1" presStyleIdx="0" presStyleCnt="4"/>
      <dgm:spPr/>
    </dgm:pt>
    <dgm:pt modelId="{C92E30A9-A597-46A5-BFF7-137EDC99AB35}" type="pres">
      <dgm:prSet presAssocID="{02A9A1CC-25AC-4ADA-9342-4B34E8B9097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003DF45-9B98-43E4-8C0C-633BAB540C5F}" type="pres">
      <dgm:prSet presAssocID="{02A9A1CC-25AC-4ADA-9342-4B34E8B90972}" presName="accent_2" presStyleCnt="0"/>
      <dgm:spPr/>
    </dgm:pt>
    <dgm:pt modelId="{AF5E8237-BE86-4326-BB2B-9A705960E720}" type="pres">
      <dgm:prSet presAssocID="{02A9A1CC-25AC-4ADA-9342-4B34E8B90972}" presName="accentRepeatNode" presStyleLbl="solidFgAcc1" presStyleIdx="1" presStyleCnt="4"/>
      <dgm:spPr/>
    </dgm:pt>
    <dgm:pt modelId="{5E97E543-9B38-44D3-8BB3-328158F19717}" type="pres">
      <dgm:prSet presAssocID="{C7028C4C-7D80-423C-8445-FEEB63ED83B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D7DB723-B67D-4A70-8B20-97769DFEFC97}" type="pres">
      <dgm:prSet presAssocID="{C7028C4C-7D80-423C-8445-FEEB63ED83B8}" presName="accent_3" presStyleCnt="0"/>
      <dgm:spPr/>
    </dgm:pt>
    <dgm:pt modelId="{22D91F79-24F5-434E-9547-7A320DB622DE}" type="pres">
      <dgm:prSet presAssocID="{C7028C4C-7D80-423C-8445-FEEB63ED83B8}" presName="accentRepeatNode" presStyleLbl="solidFgAcc1" presStyleIdx="2" presStyleCnt="4"/>
      <dgm:spPr/>
    </dgm:pt>
    <dgm:pt modelId="{E3D195CD-20D8-4827-9D1C-C4506318F7B2}" type="pres">
      <dgm:prSet presAssocID="{300F6782-8E3A-4F04-9055-945FD841C69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9BCE464C-85EB-428D-A3E1-F0D1073FEC5D}" type="pres">
      <dgm:prSet presAssocID="{300F6782-8E3A-4F04-9055-945FD841C691}" presName="accent_4" presStyleCnt="0"/>
      <dgm:spPr/>
    </dgm:pt>
    <dgm:pt modelId="{3DD6EB4F-2D95-44E6-9BC1-C2953512537C}" type="pres">
      <dgm:prSet presAssocID="{300F6782-8E3A-4F04-9055-945FD841C691}" presName="accentRepeatNode" presStyleLbl="solidFgAcc1" presStyleIdx="3" presStyleCnt="4"/>
      <dgm:spPr/>
    </dgm:pt>
  </dgm:ptLst>
  <dgm:cxnLst>
    <dgm:cxn modelId="{7AE4C925-4687-4F86-A094-2126156D2C25}" srcId="{447C7BA5-0F2A-4C81-8193-D44E5A7E5E90}" destId="{A1450CFA-77F1-4D99-82EC-02A242FD06BE}" srcOrd="0" destOrd="0" parTransId="{13D22BCE-0038-4B0D-861C-8096411A6852}" sibTransId="{58CD437D-EFAC-4C21-9CC4-F2D6E2684633}"/>
    <dgm:cxn modelId="{05543D5A-DB3E-424C-9E9B-FFA3DCA047AE}" type="presOf" srcId="{C7028C4C-7D80-423C-8445-FEEB63ED83B8}" destId="{5E97E543-9B38-44D3-8BB3-328158F19717}" srcOrd="0" destOrd="0" presId="urn:microsoft.com/office/officeart/2008/layout/VerticalCurvedList"/>
    <dgm:cxn modelId="{3CF6897C-6679-4710-A1C3-977A52E5E1EF}" type="presOf" srcId="{A1450CFA-77F1-4D99-82EC-02A242FD06BE}" destId="{5AEC1286-5E4B-4F00-8F05-EC333E2825AA}" srcOrd="0" destOrd="0" presId="urn:microsoft.com/office/officeart/2008/layout/VerticalCurvedList"/>
    <dgm:cxn modelId="{348581C4-76CB-4258-A4C0-9A029EE75D31}" type="presOf" srcId="{300F6782-8E3A-4F04-9055-945FD841C691}" destId="{E3D195CD-20D8-4827-9D1C-C4506318F7B2}" srcOrd="0" destOrd="0" presId="urn:microsoft.com/office/officeart/2008/layout/VerticalCurvedList"/>
    <dgm:cxn modelId="{22287FFB-327F-4503-9DA6-D7439EAC16B0}" srcId="{447C7BA5-0F2A-4C81-8193-D44E5A7E5E90}" destId="{C7028C4C-7D80-423C-8445-FEEB63ED83B8}" srcOrd="2" destOrd="0" parTransId="{9131E9FF-D38C-4DD0-ADF4-B213A4BDFDCF}" sibTransId="{0373D21C-36DE-437F-AE7C-57436534E8ED}"/>
    <dgm:cxn modelId="{9CD7D599-EB36-4F41-A9AD-BB4C574C3119}" srcId="{447C7BA5-0F2A-4C81-8193-D44E5A7E5E90}" destId="{02A9A1CC-25AC-4ADA-9342-4B34E8B90972}" srcOrd="1" destOrd="0" parTransId="{F7A2D2B6-454A-467B-B927-B01712C0BC62}" sibTransId="{C7487FBC-8B2D-46BA-AA0E-B9C2CB199248}"/>
    <dgm:cxn modelId="{90660BC4-D400-4DF3-AEEE-162668CFBF6E}" type="presOf" srcId="{447C7BA5-0F2A-4C81-8193-D44E5A7E5E90}" destId="{C8AD528C-910D-4712-8C7E-B968E823CBE9}" srcOrd="0" destOrd="0" presId="urn:microsoft.com/office/officeart/2008/layout/VerticalCurvedList"/>
    <dgm:cxn modelId="{B217360A-CD06-4092-A2B4-65C8BB6D85B6}" type="presOf" srcId="{02A9A1CC-25AC-4ADA-9342-4B34E8B90972}" destId="{C92E30A9-A597-46A5-BFF7-137EDC99AB35}" srcOrd="0" destOrd="0" presId="urn:microsoft.com/office/officeart/2008/layout/VerticalCurvedList"/>
    <dgm:cxn modelId="{4E7C73DA-D828-43DB-8C0A-809C5AF2AA51}" srcId="{447C7BA5-0F2A-4C81-8193-D44E5A7E5E90}" destId="{300F6782-8E3A-4F04-9055-945FD841C691}" srcOrd="3" destOrd="0" parTransId="{B180E9F7-8E5F-4763-87CB-BC61448664E7}" sibTransId="{F2FD6771-3BEC-4924-AA3D-0C1E1EF7FC53}"/>
    <dgm:cxn modelId="{3DFD6D25-55C2-4CE8-B6BD-9DA6EB3E520A}" type="presOf" srcId="{58CD437D-EFAC-4C21-9CC4-F2D6E2684633}" destId="{187452B7-C461-43F8-BA26-44E7A85CE6BA}" srcOrd="0" destOrd="0" presId="urn:microsoft.com/office/officeart/2008/layout/VerticalCurvedList"/>
    <dgm:cxn modelId="{33E6D745-FEC4-4D18-B113-5C9985D81B0C}" type="presParOf" srcId="{C8AD528C-910D-4712-8C7E-B968E823CBE9}" destId="{4A0BC16A-EBA6-4503-AA83-8FF97D4CDBB9}" srcOrd="0" destOrd="0" presId="urn:microsoft.com/office/officeart/2008/layout/VerticalCurvedList"/>
    <dgm:cxn modelId="{F6BAE753-8043-4515-9B67-6CE9CC428C69}" type="presParOf" srcId="{4A0BC16A-EBA6-4503-AA83-8FF97D4CDBB9}" destId="{411079AC-B4CD-4589-A8C4-B02243025299}" srcOrd="0" destOrd="0" presId="urn:microsoft.com/office/officeart/2008/layout/VerticalCurvedList"/>
    <dgm:cxn modelId="{A32C5CD5-CFE5-4A9B-A7B1-A8BAD5494678}" type="presParOf" srcId="{411079AC-B4CD-4589-A8C4-B02243025299}" destId="{378E7DA6-94B2-4E43-B617-B67D92729C10}" srcOrd="0" destOrd="0" presId="urn:microsoft.com/office/officeart/2008/layout/VerticalCurvedList"/>
    <dgm:cxn modelId="{FC145D6D-6AD2-4645-A5A8-EA22095297EE}" type="presParOf" srcId="{411079AC-B4CD-4589-A8C4-B02243025299}" destId="{187452B7-C461-43F8-BA26-44E7A85CE6BA}" srcOrd="1" destOrd="0" presId="urn:microsoft.com/office/officeart/2008/layout/VerticalCurvedList"/>
    <dgm:cxn modelId="{CDB24965-ADD3-4EC5-85B6-5F6D1271DA63}" type="presParOf" srcId="{411079AC-B4CD-4589-A8C4-B02243025299}" destId="{2A5FF30A-BF54-4379-8766-301E4510B98C}" srcOrd="2" destOrd="0" presId="urn:microsoft.com/office/officeart/2008/layout/VerticalCurvedList"/>
    <dgm:cxn modelId="{AAC11D34-1CB2-42C3-87E9-E981306AAA40}" type="presParOf" srcId="{411079AC-B4CD-4589-A8C4-B02243025299}" destId="{352ECD3E-9B3B-4A3C-BA8F-D6C5639FB8A0}" srcOrd="3" destOrd="0" presId="urn:microsoft.com/office/officeart/2008/layout/VerticalCurvedList"/>
    <dgm:cxn modelId="{EB085481-9384-4FED-98BF-EEF11A63CA0D}" type="presParOf" srcId="{4A0BC16A-EBA6-4503-AA83-8FF97D4CDBB9}" destId="{5AEC1286-5E4B-4F00-8F05-EC333E2825AA}" srcOrd="1" destOrd="0" presId="urn:microsoft.com/office/officeart/2008/layout/VerticalCurvedList"/>
    <dgm:cxn modelId="{06911768-1AC3-4BDC-9181-A860CB719457}" type="presParOf" srcId="{4A0BC16A-EBA6-4503-AA83-8FF97D4CDBB9}" destId="{C0EDB7F1-48E1-438F-AB3C-66F8485AAA2F}" srcOrd="2" destOrd="0" presId="urn:microsoft.com/office/officeart/2008/layout/VerticalCurvedList"/>
    <dgm:cxn modelId="{306F6A14-E182-41CC-B34B-CAA8DF76444A}" type="presParOf" srcId="{C0EDB7F1-48E1-438F-AB3C-66F8485AAA2F}" destId="{51A775D7-D8C2-42E2-9B5A-5F10DC208EC4}" srcOrd="0" destOrd="0" presId="urn:microsoft.com/office/officeart/2008/layout/VerticalCurvedList"/>
    <dgm:cxn modelId="{221F1C7E-2948-430F-837F-59EE9F9AF0CE}" type="presParOf" srcId="{4A0BC16A-EBA6-4503-AA83-8FF97D4CDBB9}" destId="{C92E30A9-A597-46A5-BFF7-137EDC99AB35}" srcOrd="3" destOrd="0" presId="urn:microsoft.com/office/officeart/2008/layout/VerticalCurvedList"/>
    <dgm:cxn modelId="{9E4BC173-FF78-4303-B5BC-460224291FCA}" type="presParOf" srcId="{4A0BC16A-EBA6-4503-AA83-8FF97D4CDBB9}" destId="{1003DF45-9B98-43E4-8C0C-633BAB540C5F}" srcOrd="4" destOrd="0" presId="urn:microsoft.com/office/officeart/2008/layout/VerticalCurvedList"/>
    <dgm:cxn modelId="{5A1BEA6D-BEBA-46DE-A6B8-94A647E59F81}" type="presParOf" srcId="{1003DF45-9B98-43E4-8C0C-633BAB540C5F}" destId="{AF5E8237-BE86-4326-BB2B-9A705960E720}" srcOrd="0" destOrd="0" presId="urn:microsoft.com/office/officeart/2008/layout/VerticalCurvedList"/>
    <dgm:cxn modelId="{BEE290A8-A218-4E6C-9A95-377010EA0BBB}" type="presParOf" srcId="{4A0BC16A-EBA6-4503-AA83-8FF97D4CDBB9}" destId="{5E97E543-9B38-44D3-8BB3-328158F19717}" srcOrd="5" destOrd="0" presId="urn:microsoft.com/office/officeart/2008/layout/VerticalCurvedList"/>
    <dgm:cxn modelId="{82394702-F142-4E03-91F6-D262C1E1BCEA}" type="presParOf" srcId="{4A0BC16A-EBA6-4503-AA83-8FF97D4CDBB9}" destId="{CD7DB723-B67D-4A70-8B20-97769DFEFC97}" srcOrd="6" destOrd="0" presId="urn:microsoft.com/office/officeart/2008/layout/VerticalCurvedList"/>
    <dgm:cxn modelId="{67FA15DD-1711-4CCF-8EAB-034D32BD405E}" type="presParOf" srcId="{CD7DB723-B67D-4A70-8B20-97769DFEFC97}" destId="{22D91F79-24F5-434E-9547-7A320DB622DE}" srcOrd="0" destOrd="0" presId="urn:microsoft.com/office/officeart/2008/layout/VerticalCurvedList"/>
    <dgm:cxn modelId="{126E2DE0-FD65-4042-923E-3957D5BB5565}" type="presParOf" srcId="{4A0BC16A-EBA6-4503-AA83-8FF97D4CDBB9}" destId="{E3D195CD-20D8-4827-9D1C-C4506318F7B2}" srcOrd="7" destOrd="0" presId="urn:microsoft.com/office/officeart/2008/layout/VerticalCurvedList"/>
    <dgm:cxn modelId="{4814EF1B-A06D-4A49-83A1-E433351DC057}" type="presParOf" srcId="{4A0BC16A-EBA6-4503-AA83-8FF97D4CDBB9}" destId="{9BCE464C-85EB-428D-A3E1-F0D1073FEC5D}" srcOrd="8" destOrd="0" presId="urn:microsoft.com/office/officeart/2008/layout/VerticalCurvedList"/>
    <dgm:cxn modelId="{E0558F51-E372-4B3A-85B3-304D4460A7D6}" type="presParOf" srcId="{9BCE464C-85EB-428D-A3E1-F0D1073FEC5D}" destId="{3DD6EB4F-2D95-44E6-9BC1-C295351253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7C7BA5-0F2A-4C81-8193-D44E5A7E5E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A1450CFA-77F1-4D99-82EC-02A242FD06BE}">
      <dgm:prSet phldrT="[Text]"/>
      <dgm:spPr/>
      <dgm:t>
        <a:bodyPr/>
        <a:lstStyle/>
        <a:p>
          <a:r>
            <a:rPr lang="de-AT" dirty="0" smtClean="0">
              <a:solidFill>
                <a:schemeClr val="bg1"/>
              </a:solidFill>
            </a:rPr>
            <a:t>Ordnungsgemäße Führung einer </a:t>
          </a:r>
          <a:r>
            <a:rPr lang="de-AT" u="sng" dirty="0" smtClean="0">
              <a:solidFill>
                <a:schemeClr val="bg1"/>
              </a:solidFill>
            </a:rPr>
            <a:t>Wildsammelstellen</a:t>
          </a:r>
          <a:r>
            <a:rPr lang="de-AT" dirty="0" smtClean="0">
              <a:solidFill>
                <a:schemeClr val="bg1"/>
              </a:solidFill>
            </a:rPr>
            <a:t> mit Kühlzelle. </a:t>
          </a:r>
          <a:endParaRPr lang="de-AT" dirty="0">
            <a:solidFill>
              <a:schemeClr val="bg1"/>
            </a:solidFill>
          </a:endParaRPr>
        </a:p>
      </dgm:t>
    </dgm:pt>
    <dgm:pt modelId="{13D22BCE-0038-4B0D-861C-8096411A6852}" type="parTrans" cxnId="{7AE4C925-4687-4F86-A094-2126156D2C25}">
      <dgm:prSet/>
      <dgm:spPr/>
      <dgm:t>
        <a:bodyPr/>
        <a:lstStyle/>
        <a:p>
          <a:endParaRPr lang="de-AT"/>
        </a:p>
      </dgm:t>
    </dgm:pt>
    <dgm:pt modelId="{58CD437D-EFAC-4C21-9CC4-F2D6E2684633}" type="sibTrans" cxnId="{7AE4C925-4687-4F86-A094-2126156D2C25}">
      <dgm:prSet/>
      <dgm:spPr/>
      <dgm:t>
        <a:bodyPr/>
        <a:lstStyle/>
        <a:p>
          <a:endParaRPr lang="de-AT"/>
        </a:p>
      </dgm:t>
    </dgm:pt>
    <dgm:pt modelId="{02A9A1CC-25AC-4ADA-9342-4B34E8B90972}">
      <dgm:prSet phldrT="[Text]"/>
      <dgm:spPr/>
      <dgm:t>
        <a:bodyPr/>
        <a:lstStyle/>
        <a:p>
          <a:r>
            <a:rPr lang="de-AT" dirty="0" smtClean="0">
              <a:solidFill>
                <a:schemeClr val="bg1"/>
              </a:solidFill>
            </a:rPr>
            <a:t>Zusammenarbeit mit einen verlässlichen </a:t>
          </a:r>
          <a:r>
            <a:rPr lang="de-AT" dirty="0" err="1" smtClean="0">
              <a:solidFill>
                <a:schemeClr val="bg1"/>
              </a:solidFill>
            </a:rPr>
            <a:t>Wildbrethändler</a:t>
          </a:r>
          <a:r>
            <a:rPr lang="de-AT" dirty="0" smtClean="0">
              <a:solidFill>
                <a:schemeClr val="bg1"/>
              </a:solidFill>
            </a:rPr>
            <a:t> – Versorgung des Wild.</a:t>
          </a:r>
          <a:endParaRPr lang="de-AT" dirty="0">
            <a:solidFill>
              <a:schemeClr val="bg1"/>
            </a:solidFill>
          </a:endParaRPr>
        </a:p>
      </dgm:t>
    </dgm:pt>
    <dgm:pt modelId="{F7A2D2B6-454A-467B-B927-B01712C0BC62}" type="parTrans" cxnId="{9CD7D599-EB36-4F41-A9AD-BB4C574C3119}">
      <dgm:prSet/>
      <dgm:spPr/>
      <dgm:t>
        <a:bodyPr/>
        <a:lstStyle/>
        <a:p>
          <a:endParaRPr lang="de-AT"/>
        </a:p>
      </dgm:t>
    </dgm:pt>
    <dgm:pt modelId="{C7487FBC-8B2D-46BA-AA0E-B9C2CB199248}" type="sibTrans" cxnId="{9CD7D599-EB36-4F41-A9AD-BB4C574C3119}">
      <dgm:prSet/>
      <dgm:spPr/>
      <dgm:t>
        <a:bodyPr/>
        <a:lstStyle/>
        <a:p>
          <a:endParaRPr lang="de-AT"/>
        </a:p>
      </dgm:t>
    </dgm:pt>
    <dgm:pt modelId="{C7028C4C-7D80-423C-8445-FEEB63ED83B8}">
      <dgm:prSet phldrT="[Text]"/>
      <dgm:spPr/>
      <dgm:t>
        <a:bodyPr/>
        <a:lstStyle/>
        <a:p>
          <a:r>
            <a:rPr lang="de-AT" dirty="0" smtClean="0">
              <a:solidFill>
                <a:schemeClr val="bg1"/>
              </a:solidFill>
            </a:rPr>
            <a:t>Regelmäßige Besprechung.</a:t>
          </a:r>
          <a:endParaRPr lang="de-AT" dirty="0">
            <a:solidFill>
              <a:schemeClr val="bg1"/>
            </a:solidFill>
          </a:endParaRPr>
        </a:p>
      </dgm:t>
    </dgm:pt>
    <dgm:pt modelId="{9131E9FF-D38C-4DD0-ADF4-B213A4BDFDCF}" type="parTrans" cxnId="{22287FFB-327F-4503-9DA6-D7439EAC16B0}">
      <dgm:prSet/>
      <dgm:spPr/>
      <dgm:t>
        <a:bodyPr/>
        <a:lstStyle/>
        <a:p>
          <a:endParaRPr lang="de-AT"/>
        </a:p>
      </dgm:t>
    </dgm:pt>
    <dgm:pt modelId="{0373D21C-36DE-437F-AE7C-57436534E8ED}" type="sibTrans" cxnId="{22287FFB-327F-4503-9DA6-D7439EAC16B0}">
      <dgm:prSet/>
      <dgm:spPr/>
      <dgm:t>
        <a:bodyPr/>
        <a:lstStyle/>
        <a:p>
          <a:endParaRPr lang="de-AT"/>
        </a:p>
      </dgm:t>
    </dgm:pt>
    <dgm:pt modelId="{C5C48B57-6FAA-494A-AB25-C3CCB50D5CF1}">
      <dgm:prSet phldrT="[Text]"/>
      <dgm:spPr/>
      <dgm:t>
        <a:bodyPr/>
        <a:lstStyle/>
        <a:p>
          <a:r>
            <a:rPr lang="de-AT" dirty="0" smtClean="0">
              <a:solidFill>
                <a:schemeClr val="bg1"/>
              </a:solidFill>
            </a:rPr>
            <a:t>Jägerstammtisch – Weitergabe von Informationen</a:t>
          </a:r>
          <a:r>
            <a:rPr lang="de-AT" dirty="0" smtClean="0"/>
            <a:t>.</a:t>
          </a:r>
          <a:endParaRPr lang="de-AT" dirty="0"/>
        </a:p>
      </dgm:t>
    </dgm:pt>
    <dgm:pt modelId="{E9B85D79-C0BC-4881-A0AF-ED452233F360}" type="parTrans" cxnId="{F8651F4E-2C2F-44EC-839E-378BC6767CA1}">
      <dgm:prSet/>
      <dgm:spPr/>
      <dgm:t>
        <a:bodyPr/>
        <a:lstStyle/>
        <a:p>
          <a:endParaRPr lang="de-AT"/>
        </a:p>
      </dgm:t>
    </dgm:pt>
    <dgm:pt modelId="{92977B14-50AC-4F0B-B4D4-FA2F2A7BB514}" type="sibTrans" cxnId="{F8651F4E-2C2F-44EC-839E-378BC6767CA1}">
      <dgm:prSet/>
      <dgm:spPr/>
      <dgm:t>
        <a:bodyPr/>
        <a:lstStyle/>
        <a:p>
          <a:endParaRPr lang="de-AT"/>
        </a:p>
      </dgm:t>
    </dgm:pt>
    <dgm:pt modelId="{448E1E3C-C407-4B7C-8C65-A1DC86A56D4A}">
      <dgm:prSet phldrT="[Text]"/>
      <dgm:spPr/>
      <dgm:t>
        <a:bodyPr/>
        <a:lstStyle/>
        <a:p>
          <a:r>
            <a:rPr lang="de-AT" dirty="0" smtClean="0">
              <a:solidFill>
                <a:schemeClr val="bg1"/>
              </a:solidFill>
            </a:rPr>
            <a:t>Diskussion und Altersschätzung der vorliegenden Trophäen</a:t>
          </a:r>
          <a:r>
            <a:rPr lang="de-AT" dirty="0" smtClean="0">
              <a:solidFill>
                <a:schemeClr val="tx1"/>
              </a:solidFill>
            </a:rPr>
            <a:t>. </a:t>
          </a:r>
          <a:endParaRPr lang="de-AT" dirty="0">
            <a:solidFill>
              <a:schemeClr val="tx1"/>
            </a:solidFill>
          </a:endParaRPr>
        </a:p>
      </dgm:t>
    </dgm:pt>
    <dgm:pt modelId="{BE448B31-DDA3-4743-A7FB-7E1F29BE448B}" type="parTrans" cxnId="{90FEF9C9-16CB-4294-B924-1811B76E52FB}">
      <dgm:prSet/>
      <dgm:spPr/>
      <dgm:t>
        <a:bodyPr/>
        <a:lstStyle/>
        <a:p>
          <a:endParaRPr lang="de-AT"/>
        </a:p>
      </dgm:t>
    </dgm:pt>
    <dgm:pt modelId="{585AC3F1-D2FE-4ABE-996D-FE7ED41DB36A}" type="sibTrans" cxnId="{90FEF9C9-16CB-4294-B924-1811B76E52FB}">
      <dgm:prSet/>
      <dgm:spPr/>
      <dgm:t>
        <a:bodyPr/>
        <a:lstStyle/>
        <a:p>
          <a:endParaRPr lang="de-AT"/>
        </a:p>
      </dgm:t>
    </dgm:pt>
    <dgm:pt modelId="{C8AD528C-910D-4712-8C7E-B968E823CBE9}" type="pres">
      <dgm:prSet presAssocID="{447C7BA5-0F2A-4C81-8193-D44E5A7E5E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AT"/>
        </a:p>
      </dgm:t>
    </dgm:pt>
    <dgm:pt modelId="{4A0BC16A-EBA6-4503-AA83-8FF97D4CDBB9}" type="pres">
      <dgm:prSet presAssocID="{447C7BA5-0F2A-4C81-8193-D44E5A7E5E90}" presName="Name1" presStyleCnt="0"/>
      <dgm:spPr/>
    </dgm:pt>
    <dgm:pt modelId="{411079AC-B4CD-4589-A8C4-B02243025299}" type="pres">
      <dgm:prSet presAssocID="{447C7BA5-0F2A-4C81-8193-D44E5A7E5E90}" presName="cycle" presStyleCnt="0"/>
      <dgm:spPr/>
    </dgm:pt>
    <dgm:pt modelId="{378E7DA6-94B2-4E43-B617-B67D92729C10}" type="pres">
      <dgm:prSet presAssocID="{447C7BA5-0F2A-4C81-8193-D44E5A7E5E90}" presName="srcNode" presStyleLbl="node1" presStyleIdx="0" presStyleCnt="5"/>
      <dgm:spPr/>
    </dgm:pt>
    <dgm:pt modelId="{187452B7-C461-43F8-BA26-44E7A85CE6BA}" type="pres">
      <dgm:prSet presAssocID="{447C7BA5-0F2A-4C81-8193-D44E5A7E5E90}" presName="conn" presStyleLbl="parChTrans1D2" presStyleIdx="0" presStyleCnt="1"/>
      <dgm:spPr/>
      <dgm:t>
        <a:bodyPr/>
        <a:lstStyle/>
        <a:p>
          <a:endParaRPr lang="de-AT"/>
        </a:p>
      </dgm:t>
    </dgm:pt>
    <dgm:pt modelId="{2A5FF30A-BF54-4379-8766-301E4510B98C}" type="pres">
      <dgm:prSet presAssocID="{447C7BA5-0F2A-4C81-8193-D44E5A7E5E90}" presName="extraNode" presStyleLbl="node1" presStyleIdx="0" presStyleCnt="5"/>
      <dgm:spPr/>
    </dgm:pt>
    <dgm:pt modelId="{352ECD3E-9B3B-4A3C-BA8F-D6C5639FB8A0}" type="pres">
      <dgm:prSet presAssocID="{447C7BA5-0F2A-4C81-8193-D44E5A7E5E90}" presName="dstNode" presStyleLbl="node1" presStyleIdx="0" presStyleCnt="5"/>
      <dgm:spPr/>
    </dgm:pt>
    <dgm:pt modelId="{5AEC1286-5E4B-4F00-8F05-EC333E2825AA}" type="pres">
      <dgm:prSet presAssocID="{A1450CFA-77F1-4D99-82EC-02A242FD06B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0EDB7F1-48E1-438F-AB3C-66F8485AAA2F}" type="pres">
      <dgm:prSet presAssocID="{A1450CFA-77F1-4D99-82EC-02A242FD06BE}" presName="accent_1" presStyleCnt="0"/>
      <dgm:spPr/>
    </dgm:pt>
    <dgm:pt modelId="{51A775D7-D8C2-42E2-9B5A-5F10DC208EC4}" type="pres">
      <dgm:prSet presAssocID="{A1450CFA-77F1-4D99-82EC-02A242FD06BE}" presName="accentRepeatNode" presStyleLbl="solidFgAcc1" presStyleIdx="0" presStyleCnt="5"/>
      <dgm:spPr/>
    </dgm:pt>
    <dgm:pt modelId="{C92E30A9-A597-46A5-BFF7-137EDC99AB35}" type="pres">
      <dgm:prSet presAssocID="{02A9A1CC-25AC-4ADA-9342-4B34E8B9097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003DF45-9B98-43E4-8C0C-633BAB540C5F}" type="pres">
      <dgm:prSet presAssocID="{02A9A1CC-25AC-4ADA-9342-4B34E8B90972}" presName="accent_2" presStyleCnt="0"/>
      <dgm:spPr/>
    </dgm:pt>
    <dgm:pt modelId="{AF5E8237-BE86-4326-BB2B-9A705960E720}" type="pres">
      <dgm:prSet presAssocID="{02A9A1CC-25AC-4ADA-9342-4B34E8B90972}" presName="accentRepeatNode" presStyleLbl="solidFgAcc1" presStyleIdx="1" presStyleCnt="5"/>
      <dgm:spPr/>
    </dgm:pt>
    <dgm:pt modelId="{5E97E543-9B38-44D3-8BB3-328158F19717}" type="pres">
      <dgm:prSet presAssocID="{C7028C4C-7D80-423C-8445-FEEB63ED83B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D7DB723-B67D-4A70-8B20-97769DFEFC97}" type="pres">
      <dgm:prSet presAssocID="{C7028C4C-7D80-423C-8445-FEEB63ED83B8}" presName="accent_3" presStyleCnt="0"/>
      <dgm:spPr/>
    </dgm:pt>
    <dgm:pt modelId="{22D91F79-24F5-434E-9547-7A320DB622DE}" type="pres">
      <dgm:prSet presAssocID="{C7028C4C-7D80-423C-8445-FEEB63ED83B8}" presName="accentRepeatNode" presStyleLbl="solidFgAcc1" presStyleIdx="2" presStyleCnt="5"/>
      <dgm:spPr/>
    </dgm:pt>
    <dgm:pt modelId="{E597D3B8-A26E-40FB-BB88-3849CBFAE0B3}" type="pres">
      <dgm:prSet presAssocID="{C5C48B57-6FAA-494A-AB25-C3CCB50D5CF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9C2D2356-AA15-4992-995C-2A2DCDD219A5}" type="pres">
      <dgm:prSet presAssocID="{C5C48B57-6FAA-494A-AB25-C3CCB50D5CF1}" presName="accent_4" presStyleCnt="0"/>
      <dgm:spPr/>
    </dgm:pt>
    <dgm:pt modelId="{B9CF26C3-2515-4B94-82C9-070F47CDDBA1}" type="pres">
      <dgm:prSet presAssocID="{C5C48B57-6FAA-494A-AB25-C3CCB50D5CF1}" presName="accentRepeatNode" presStyleLbl="solidFgAcc1" presStyleIdx="3" presStyleCnt="5"/>
      <dgm:spPr/>
    </dgm:pt>
    <dgm:pt modelId="{0B810899-5C9D-4FB8-8B66-243F74E2E08E}" type="pres">
      <dgm:prSet presAssocID="{448E1E3C-C407-4B7C-8C65-A1DC86A56D4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E685BFE-BF94-4628-886D-9055B055374C}" type="pres">
      <dgm:prSet presAssocID="{448E1E3C-C407-4B7C-8C65-A1DC86A56D4A}" presName="accent_5" presStyleCnt="0"/>
      <dgm:spPr/>
    </dgm:pt>
    <dgm:pt modelId="{AF429378-BEE3-4308-AF71-8484EE56B437}" type="pres">
      <dgm:prSet presAssocID="{448E1E3C-C407-4B7C-8C65-A1DC86A56D4A}" presName="accentRepeatNode" presStyleLbl="solidFgAcc1" presStyleIdx="4" presStyleCnt="5"/>
      <dgm:spPr/>
    </dgm:pt>
  </dgm:ptLst>
  <dgm:cxnLst>
    <dgm:cxn modelId="{7AE4C925-4687-4F86-A094-2126156D2C25}" srcId="{447C7BA5-0F2A-4C81-8193-D44E5A7E5E90}" destId="{A1450CFA-77F1-4D99-82EC-02A242FD06BE}" srcOrd="0" destOrd="0" parTransId="{13D22BCE-0038-4B0D-861C-8096411A6852}" sibTransId="{58CD437D-EFAC-4C21-9CC4-F2D6E2684633}"/>
    <dgm:cxn modelId="{2A33491D-B838-4119-A811-38081B4EC554}" type="presOf" srcId="{448E1E3C-C407-4B7C-8C65-A1DC86A56D4A}" destId="{0B810899-5C9D-4FB8-8B66-243F74E2E08E}" srcOrd="0" destOrd="0" presId="urn:microsoft.com/office/officeart/2008/layout/VerticalCurvedList"/>
    <dgm:cxn modelId="{6D137F48-76A1-46F0-BD57-51CA230A813F}" type="presOf" srcId="{C5C48B57-6FAA-494A-AB25-C3CCB50D5CF1}" destId="{E597D3B8-A26E-40FB-BB88-3849CBFAE0B3}" srcOrd="0" destOrd="0" presId="urn:microsoft.com/office/officeart/2008/layout/VerticalCurvedList"/>
    <dgm:cxn modelId="{C27F71F9-09C4-4DDA-828A-9119B430A12E}" type="presOf" srcId="{58CD437D-EFAC-4C21-9CC4-F2D6E2684633}" destId="{187452B7-C461-43F8-BA26-44E7A85CE6BA}" srcOrd="0" destOrd="0" presId="urn:microsoft.com/office/officeart/2008/layout/VerticalCurvedList"/>
    <dgm:cxn modelId="{22287FFB-327F-4503-9DA6-D7439EAC16B0}" srcId="{447C7BA5-0F2A-4C81-8193-D44E5A7E5E90}" destId="{C7028C4C-7D80-423C-8445-FEEB63ED83B8}" srcOrd="2" destOrd="0" parTransId="{9131E9FF-D38C-4DD0-ADF4-B213A4BDFDCF}" sibTransId="{0373D21C-36DE-437F-AE7C-57436534E8ED}"/>
    <dgm:cxn modelId="{A55BCA31-DB6A-4EDE-BF75-0A6C5DDAAE5C}" type="presOf" srcId="{C7028C4C-7D80-423C-8445-FEEB63ED83B8}" destId="{5E97E543-9B38-44D3-8BB3-328158F19717}" srcOrd="0" destOrd="0" presId="urn:microsoft.com/office/officeart/2008/layout/VerticalCurvedList"/>
    <dgm:cxn modelId="{D5CBF297-1E4C-4077-8D7A-F6A5B5C20B61}" type="presOf" srcId="{447C7BA5-0F2A-4C81-8193-D44E5A7E5E90}" destId="{C8AD528C-910D-4712-8C7E-B968E823CBE9}" srcOrd="0" destOrd="0" presId="urn:microsoft.com/office/officeart/2008/layout/VerticalCurvedList"/>
    <dgm:cxn modelId="{F8651F4E-2C2F-44EC-839E-378BC6767CA1}" srcId="{447C7BA5-0F2A-4C81-8193-D44E5A7E5E90}" destId="{C5C48B57-6FAA-494A-AB25-C3CCB50D5CF1}" srcOrd="3" destOrd="0" parTransId="{E9B85D79-C0BC-4881-A0AF-ED452233F360}" sibTransId="{92977B14-50AC-4F0B-B4D4-FA2F2A7BB514}"/>
    <dgm:cxn modelId="{9CD7D599-EB36-4F41-A9AD-BB4C574C3119}" srcId="{447C7BA5-0F2A-4C81-8193-D44E5A7E5E90}" destId="{02A9A1CC-25AC-4ADA-9342-4B34E8B90972}" srcOrd="1" destOrd="0" parTransId="{F7A2D2B6-454A-467B-B927-B01712C0BC62}" sibTransId="{C7487FBC-8B2D-46BA-AA0E-B9C2CB199248}"/>
    <dgm:cxn modelId="{3D3DCF04-5188-4103-B793-AC76C8FBFE40}" type="presOf" srcId="{A1450CFA-77F1-4D99-82EC-02A242FD06BE}" destId="{5AEC1286-5E4B-4F00-8F05-EC333E2825AA}" srcOrd="0" destOrd="0" presId="urn:microsoft.com/office/officeart/2008/layout/VerticalCurvedList"/>
    <dgm:cxn modelId="{626844C3-E954-4907-B0CB-7BB416922CD7}" type="presOf" srcId="{02A9A1CC-25AC-4ADA-9342-4B34E8B90972}" destId="{C92E30A9-A597-46A5-BFF7-137EDC99AB35}" srcOrd="0" destOrd="0" presId="urn:microsoft.com/office/officeart/2008/layout/VerticalCurvedList"/>
    <dgm:cxn modelId="{90FEF9C9-16CB-4294-B924-1811B76E52FB}" srcId="{447C7BA5-0F2A-4C81-8193-D44E5A7E5E90}" destId="{448E1E3C-C407-4B7C-8C65-A1DC86A56D4A}" srcOrd="4" destOrd="0" parTransId="{BE448B31-DDA3-4743-A7FB-7E1F29BE448B}" sibTransId="{585AC3F1-D2FE-4ABE-996D-FE7ED41DB36A}"/>
    <dgm:cxn modelId="{E9BFF9AA-D47C-4D23-B0D5-9556ABE7F61E}" type="presParOf" srcId="{C8AD528C-910D-4712-8C7E-B968E823CBE9}" destId="{4A0BC16A-EBA6-4503-AA83-8FF97D4CDBB9}" srcOrd="0" destOrd="0" presId="urn:microsoft.com/office/officeart/2008/layout/VerticalCurvedList"/>
    <dgm:cxn modelId="{FC31D5DE-989F-4EB2-B05F-9A345AC62FE0}" type="presParOf" srcId="{4A0BC16A-EBA6-4503-AA83-8FF97D4CDBB9}" destId="{411079AC-B4CD-4589-A8C4-B02243025299}" srcOrd="0" destOrd="0" presId="urn:microsoft.com/office/officeart/2008/layout/VerticalCurvedList"/>
    <dgm:cxn modelId="{81CF4AE9-2402-4F4F-B6C5-D269973A5671}" type="presParOf" srcId="{411079AC-B4CD-4589-A8C4-B02243025299}" destId="{378E7DA6-94B2-4E43-B617-B67D92729C10}" srcOrd="0" destOrd="0" presId="urn:microsoft.com/office/officeart/2008/layout/VerticalCurvedList"/>
    <dgm:cxn modelId="{D5F19077-6C83-426C-9B12-C4C977868C85}" type="presParOf" srcId="{411079AC-B4CD-4589-A8C4-B02243025299}" destId="{187452B7-C461-43F8-BA26-44E7A85CE6BA}" srcOrd="1" destOrd="0" presId="urn:microsoft.com/office/officeart/2008/layout/VerticalCurvedList"/>
    <dgm:cxn modelId="{FEBAF094-E3DD-429B-8A59-D7C159B6157F}" type="presParOf" srcId="{411079AC-B4CD-4589-A8C4-B02243025299}" destId="{2A5FF30A-BF54-4379-8766-301E4510B98C}" srcOrd="2" destOrd="0" presId="urn:microsoft.com/office/officeart/2008/layout/VerticalCurvedList"/>
    <dgm:cxn modelId="{DAAC7507-B90F-4FE1-A030-E32F6D08751E}" type="presParOf" srcId="{411079AC-B4CD-4589-A8C4-B02243025299}" destId="{352ECD3E-9B3B-4A3C-BA8F-D6C5639FB8A0}" srcOrd="3" destOrd="0" presId="urn:microsoft.com/office/officeart/2008/layout/VerticalCurvedList"/>
    <dgm:cxn modelId="{7F80B36C-5B8A-41A1-9425-0E2DF437952A}" type="presParOf" srcId="{4A0BC16A-EBA6-4503-AA83-8FF97D4CDBB9}" destId="{5AEC1286-5E4B-4F00-8F05-EC333E2825AA}" srcOrd="1" destOrd="0" presId="urn:microsoft.com/office/officeart/2008/layout/VerticalCurvedList"/>
    <dgm:cxn modelId="{36D281C1-024B-40FB-A455-121396B0F1D7}" type="presParOf" srcId="{4A0BC16A-EBA6-4503-AA83-8FF97D4CDBB9}" destId="{C0EDB7F1-48E1-438F-AB3C-66F8485AAA2F}" srcOrd="2" destOrd="0" presId="urn:microsoft.com/office/officeart/2008/layout/VerticalCurvedList"/>
    <dgm:cxn modelId="{D6D35242-0389-4ECC-9D48-7F2ECBFD871B}" type="presParOf" srcId="{C0EDB7F1-48E1-438F-AB3C-66F8485AAA2F}" destId="{51A775D7-D8C2-42E2-9B5A-5F10DC208EC4}" srcOrd="0" destOrd="0" presId="urn:microsoft.com/office/officeart/2008/layout/VerticalCurvedList"/>
    <dgm:cxn modelId="{713A87AD-6E10-4078-813D-F2BA11145F07}" type="presParOf" srcId="{4A0BC16A-EBA6-4503-AA83-8FF97D4CDBB9}" destId="{C92E30A9-A597-46A5-BFF7-137EDC99AB35}" srcOrd="3" destOrd="0" presId="urn:microsoft.com/office/officeart/2008/layout/VerticalCurvedList"/>
    <dgm:cxn modelId="{F8801AD8-74AD-4BCC-BA6B-35E18DE061AC}" type="presParOf" srcId="{4A0BC16A-EBA6-4503-AA83-8FF97D4CDBB9}" destId="{1003DF45-9B98-43E4-8C0C-633BAB540C5F}" srcOrd="4" destOrd="0" presId="urn:microsoft.com/office/officeart/2008/layout/VerticalCurvedList"/>
    <dgm:cxn modelId="{A78CBEF9-FF3E-47E9-84E7-B931E296040C}" type="presParOf" srcId="{1003DF45-9B98-43E4-8C0C-633BAB540C5F}" destId="{AF5E8237-BE86-4326-BB2B-9A705960E720}" srcOrd="0" destOrd="0" presId="urn:microsoft.com/office/officeart/2008/layout/VerticalCurvedList"/>
    <dgm:cxn modelId="{BEC502B3-99B5-4C21-902E-D6FC70D6CB13}" type="presParOf" srcId="{4A0BC16A-EBA6-4503-AA83-8FF97D4CDBB9}" destId="{5E97E543-9B38-44D3-8BB3-328158F19717}" srcOrd="5" destOrd="0" presId="urn:microsoft.com/office/officeart/2008/layout/VerticalCurvedList"/>
    <dgm:cxn modelId="{0176835F-47A5-4035-86DA-5636E62E02A3}" type="presParOf" srcId="{4A0BC16A-EBA6-4503-AA83-8FF97D4CDBB9}" destId="{CD7DB723-B67D-4A70-8B20-97769DFEFC97}" srcOrd="6" destOrd="0" presId="urn:microsoft.com/office/officeart/2008/layout/VerticalCurvedList"/>
    <dgm:cxn modelId="{79973C19-9B78-40B1-AC5A-230D8A804E78}" type="presParOf" srcId="{CD7DB723-B67D-4A70-8B20-97769DFEFC97}" destId="{22D91F79-24F5-434E-9547-7A320DB622DE}" srcOrd="0" destOrd="0" presId="urn:microsoft.com/office/officeart/2008/layout/VerticalCurvedList"/>
    <dgm:cxn modelId="{B4393529-12B9-4435-870E-C714EDDA6470}" type="presParOf" srcId="{4A0BC16A-EBA6-4503-AA83-8FF97D4CDBB9}" destId="{E597D3B8-A26E-40FB-BB88-3849CBFAE0B3}" srcOrd="7" destOrd="0" presId="urn:microsoft.com/office/officeart/2008/layout/VerticalCurvedList"/>
    <dgm:cxn modelId="{A7BE03AB-93E1-4CF8-95F6-E2E3C2F59AC6}" type="presParOf" srcId="{4A0BC16A-EBA6-4503-AA83-8FF97D4CDBB9}" destId="{9C2D2356-AA15-4992-995C-2A2DCDD219A5}" srcOrd="8" destOrd="0" presId="urn:microsoft.com/office/officeart/2008/layout/VerticalCurvedList"/>
    <dgm:cxn modelId="{A81743FF-23CA-41DF-9A6A-378BA3548955}" type="presParOf" srcId="{9C2D2356-AA15-4992-995C-2A2DCDD219A5}" destId="{B9CF26C3-2515-4B94-82C9-070F47CDDBA1}" srcOrd="0" destOrd="0" presId="urn:microsoft.com/office/officeart/2008/layout/VerticalCurvedList"/>
    <dgm:cxn modelId="{6D3A9CC3-9F52-4AD8-8D84-6464FAF7A279}" type="presParOf" srcId="{4A0BC16A-EBA6-4503-AA83-8FF97D4CDBB9}" destId="{0B810899-5C9D-4FB8-8B66-243F74E2E08E}" srcOrd="9" destOrd="0" presId="urn:microsoft.com/office/officeart/2008/layout/VerticalCurvedList"/>
    <dgm:cxn modelId="{0A62BCBF-24ED-464B-A4D3-1607FF1B513F}" type="presParOf" srcId="{4A0BC16A-EBA6-4503-AA83-8FF97D4CDBB9}" destId="{DE685BFE-BF94-4628-886D-9055B055374C}" srcOrd="10" destOrd="0" presId="urn:microsoft.com/office/officeart/2008/layout/VerticalCurvedList"/>
    <dgm:cxn modelId="{4D2A476D-7BD8-420D-936F-54F9333A44F1}" type="presParOf" srcId="{DE685BFE-BF94-4628-886D-9055B055374C}" destId="{AF429378-BEE3-4308-AF71-8484EE56B4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FA5AC3-A0EB-41F4-B711-94C6B9E7E2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D7D02E0D-C311-4B2C-8C78-42AB74BD8D9A}">
      <dgm:prSet phldrT="[Text]" custT="1"/>
      <dgm:spPr/>
      <dgm:t>
        <a:bodyPr/>
        <a:lstStyle/>
        <a:p>
          <a:r>
            <a:rPr lang="de-AT" sz="2000" dirty="0" smtClean="0"/>
            <a:t>Reduzierung / Regelung der Wildbestände.</a:t>
          </a:r>
          <a:endParaRPr lang="de-AT" sz="2000" dirty="0"/>
        </a:p>
      </dgm:t>
    </dgm:pt>
    <dgm:pt modelId="{A2661D98-720A-43E9-A3C7-32B40E88EB84}" type="parTrans" cxnId="{6CA63C89-71FA-43B9-8EE3-26F8F4085605}">
      <dgm:prSet/>
      <dgm:spPr/>
      <dgm:t>
        <a:bodyPr/>
        <a:lstStyle/>
        <a:p>
          <a:endParaRPr lang="de-AT"/>
        </a:p>
      </dgm:t>
    </dgm:pt>
    <dgm:pt modelId="{825AB518-101D-423F-928E-B74B4C182F3B}" type="sibTrans" cxnId="{6CA63C89-71FA-43B9-8EE3-26F8F4085605}">
      <dgm:prSet/>
      <dgm:spPr/>
      <dgm:t>
        <a:bodyPr/>
        <a:lstStyle/>
        <a:p>
          <a:endParaRPr lang="de-AT"/>
        </a:p>
      </dgm:t>
    </dgm:pt>
    <dgm:pt modelId="{E1B50E23-DA24-4C48-A388-F90C031F0338}">
      <dgm:prSet phldrT="[Text]" custT="1"/>
      <dgm:spPr/>
      <dgm:t>
        <a:bodyPr/>
        <a:lstStyle/>
        <a:p>
          <a:r>
            <a:rPr lang="de-AT" sz="2000" dirty="0" smtClean="0"/>
            <a:t>Schutz der Biodiversität</a:t>
          </a:r>
          <a:r>
            <a:rPr lang="de-AT" sz="2400" dirty="0" smtClean="0"/>
            <a:t>.</a:t>
          </a:r>
          <a:endParaRPr lang="de-AT" sz="2400" dirty="0"/>
        </a:p>
      </dgm:t>
    </dgm:pt>
    <dgm:pt modelId="{DEAF86B6-4B11-48C4-BD50-5F5A6D7B20D1}" type="parTrans" cxnId="{85F906F5-E85E-4484-9C19-9903D38AC9A7}">
      <dgm:prSet/>
      <dgm:spPr/>
      <dgm:t>
        <a:bodyPr/>
        <a:lstStyle/>
        <a:p>
          <a:endParaRPr lang="de-AT"/>
        </a:p>
      </dgm:t>
    </dgm:pt>
    <dgm:pt modelId="{7460EAAD-5507-482D-A488-7C2F07E6B8F1}" type="sibTrans" cxnId="{85F906F5-E85E-4484-9C19-9903D38AC9A7}">
      <dgm:prSet/>
      <dgm:spPr/>
      <dgm:t>
        <a:bodyPr/>
        <a:lstStyle/>
        <a:p>
          <a:endParaRPr lang="de-AT"/>
        </a:p>
      </dgm:t>
    </dgm:pt>
    <dgm:pt modelId="{86589201-9659-4E0E-A968-E3C80D0391B3}">
      <dgm:prSet phldrT="[Text]" custT="1"/>
      <dgm:spPr/>
      <dgm:t>
        <a:bodyPr/>
        <a:lstStyle/>
        <a:p>
          <a:r>
            <a:rPr lang="de-AT" sz="2000" dirty="0" smtClean="0"/>
            <a:t>Gewinn hochwertigen Wildbrets.</a:t>
          </a:r>
          <a:endParaRPr lang="de-AT" sz="2000" dirty="0"/>
        </a:p>
      </dgm:t>
    </dgm:pt>
    <dgm:pt modelId="{685CF472-7D0B-41F2-8D64-FC99E27C635D}" type="parTrans" cxnId="{E10FC93C-03A3-432E-8BF4-275F5FAD92FC}">
      <dgm:prSet/>
      <dgm:spPr/>
      <dgm:t>
        <a:bodyPr/>
        <a:lstStyle/>
        <a:p>
          <a:endParaRPr lang="de-AT"/>
        </a:p>
      </dgm:t>
    </dgm:pt>
    <dgm:pt modelId="{1F8731FC-72A4-4BBB-97DC-8665D7228EF3}" type="sibTrans" cxnId="{E10FC93C-03A3-432E-8BF4-275F5FAD92FC}">
      <dgm:prSet/>
      <dgm:spPr/>
      <dgm:t>
        <a:bodyPr/>
        <a:lstStyle/>
        <a:p>
          <a:endParaRPr lang="de-AT"/>
        </a:p>
      </dgm:t>
    </dgm:pt>
    <dgm:pt modelId="{A8E9B864-E7EC-4C69-A5D9-83B8FCCE43A0}">
      <dgm:prSet phldrT="[Text]" custT="1"/>
      <dgm:spPr/>
      <dgm:t>
        <a:bodyPr/>
        <a:lstStyle/>
        <a:p>
          <a:r>
            <a:rPr lang="de-AT" sz="2000" dirty="0" smtClean="0"/>
            <a:t>Wahrung jagdlicher Tradition</a:t>
          </a:r>
          <a:r>
            <a:rPr lang="de-AT" sz="1400" dirty="0" smtClean="0"/>
            <a:t>.</a:t>
          </a:r>
          <a:endParaRPr lang="de-AT" sz="1400" dirty="0"/>
        </a:p>
      </dgm:t>
    </dgm:pt>
    <dgm:pt modelId="{CDA5BE35-E3CD-4FF7-A70C-C11E671AF186}" type="parTrans" cxnId="{C23C4777-731B-4D6A-B58D-A05427468E2E}">
      <dgm:prSet/>
      <dgm:spPr/>
      <dgm:t>
        <a:bodyPr/>
        <a:lstStyle/>
        <a:p>
          <a:endParaRPr lang="de-AT"/>
        </a:p>
      </dgm:t>
    </dgm:pt>
    <dgm:pt modelId="{699F8E0F-1C03-422B-A0CD-4135C8CB92A7}" type="sibTrans" cxnId="{C23C4777-731B-4D6A-B58D-A05427468E2E}">
      <dgm:prSet/>
      <dgm:spPr/>
      <dgm:t>
        <a:bodyPr/>
        <a:lstStyle/>
        <a:p>
          <a:endParaRPr lang="de-AT"/>
        </a:p>
      </dgm:t>
    </dgm:pt>
    <dgm:pt modelId="{9D5D8F85-34ED-44DF-B124-EA27F8022A51}">
      <dgm:prSet phldrT="[Text]" custT="1"/>
      <dgm:spPr/>
      <dgm:t>
        <a:bodyPr/>
        <a:lstStyle/>
        <a:p>
          <a:r>
            <a:rPr lang="de-AT" sz="2000" dirty="0" smtClean="0"/>
            <a:t>Förderung des ethisch moralischen Selbstverständnis der Jagd</a:t>
          </a:r>
          <a:endParaRPr lang="de-AT" sz="2000" dirty="0"/>
        </a:p>
      </dgm:t>
    </dgm:pt>
    <dgm:pt modelId="{0BE6EE69-4F60-44A1-ADED-63A76891CE9A}" type="parTrans" cxnId="{B1B097E7-8157-4BD1-A8BC-1F5CB277006F}">
      <dgm:prSet/>
      <dgm:spPr/>
      <dgm:t>
        <a:bodyPr/>
        <a:lstStyle/>
        <a:p>
          <a:endParaRPr lang="de-AT"/>
        </a:p>
      </dgm:t>
    </dgm:pt>
    <dgm:pt modelId="{A8672E4A-11D2-42F9-AC13-47D38DAC708F}" type="sibTrans" cxnId="{B1B097E7-8157-4BD1-A8BC-1F5CB277006F}">
      <dgm:prSet/>
      <dgm:spPr/>
      <dgm:t>
        <a:bodyPr/>
        <a:lstStyle/>
        <a:p>
          <a:endParaRPr lang="de-AT"/>
        </a:p>
      </dgm:t>
    </dgm:pt>
    <dgm:pt modelId="{0D2F6539-920F-4C65-B494-C30F00127435}" type="pres">
      <dgm:prSet presAssocID="{A4FA5AC3-A0EB-41F4-B711-94C6B9E7E2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5858E0EE-E36D-41B1-8132-BADBD6EED610}" type="pres">
      <dgm:prSet presAssocID="{D7D02E0D-C311-4B2C-8C78-42AB74BD8D9A}" presName="parentLin" presStyleCnt="0"/>
      <dgm:spPr/>
    </dgm:pt>
    <dgm:pt modelId="{B1B3D8FF-0DB9-4C11-8E1B-9AA5253945FA}" type="pres">
      <dgm:prSet presAssocID="{D7D02E0D-C311-4B2C-8C78-42AB74BD8D9A}" presName="parentLeftMargin" presStyleLbl="node1" presStyleIdx="0" presStyleCnt="5"/>
      <dgm:spPr/>
      <dgm:t>
        <a:bodyPr/>
        <a:lstStyle/>
        <a:p>
          <a:endParaRPr lang="de-AT"/>
        </a:p>
      </dgm:t>
    </dgm:pt>
    <dgm:pt modelId="{B833CEFD-5C6B-47A5-A752-A6EA75DD8E1C}" type="pres">
      <dgm:prSet presAssocID="{D7D02E0D-C311-4B2C-8C78-42AB74BD8D9A}" presName="parentText" presStyleLbl="node1" presStyleIdx="0" presStyleCnt="5" custScaleX="119115" custScaleY="103781" custLinFactNeighborX="2263" custLinFactNeighborY="-2555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C01A9E2-E521-4F61-A6A2-CF19E37C460D}" type="pres">
      <dgm:prSet presAssocID="{D7D02E0D-C311-4B2C-8C78-42AB74BD8D9A}" presName="negativeSpace" presStyleCnt="0"/>
      <dgm:spPr/>
    </dgm:pt>
    <dgm:pt modelId="{C33A5AE7-87C5-482B-8164-874253CAC1D3}" type="pres">
      <dgm:prSet presAssocID="{D7D02E0D-C311-4B2C-8C78-42AB74BD8D9A}" presName="childText" presStyleLbl="conFgAcc1" presStyleIdx="0" presStyleCnt="5">
        <dgm:presLayoutVars>
          <dgm:bulletEnabled val="1"/>
        </dgm:presLayoutVars>
      </dgm:prSet>
      <dgm:spPr/>
    </dgm:pt>
    <dgm:pt modelId="{315B7D3A-FC8A-4C39-8613-C50627945821}" type="pres">
      <dgm:prSet presAssocID="{825AB518-101D-423F-928E-B74B4C182F3B}" presName="spaceBetweenRectangles" presStyleCnt="0"/>
      <dgm:spPr/>
    </dgm:pt>
    <dgm:pt modelId="{C1198C9E-75EF-446E-AAD8-98E66EE07315}" type="pres">
      <dgm:prSet presAssocID="{E1B50E23-DA24-4C48-A388-F90C031F0338}" presName="parentLin" presStyleCnt="0"/>
      <dgm:spPr/>
    </dgm:pt>
    <dgm:pt modelId="{AF98303E-DF6E-4639-9EFE-36AD6574ABB4}" type="pres">
      <dgm:prSet presAssocID="{E1B50E23-DA24-4C48-A388-F90C031F0338}" presName="parentLeftMargin" presStyleLbl="node1" presStyleIdx="0" presStyleCnt="5"/>
      <dgm:spPr/>
      <dgm:t>
        <a:bodyPr/>
        <a:lstStyle/>
        <a:p>
          <a:endParaRPr lang="de-AT"/>
        </a:p>
      </dgm:t>
    </dgm:pt>
    <dgm:pt modelId="{D7ECD94F-D548-498F-96B1-9AAC4EC18BBC}" type="pres">
      <dgm:prSet presAssocID="{E1B50E23-DA24-4C48-A388-F90C031F033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09BF37A-3BE4-4952-AC98-510AC36DF774}" type="pres">
      <dgm:prSet presAssocID="{E1B50E23-DA24-4C48-A388-F90C031F0338}" presName="negativeSpace" presStyleCnt="0"/>
      <dgm:spPr/>
    </dgm:pt>
    <dgm:pt modelId="{84E0C827-5CE3-4CC4-85B3-293C6A28BA97}" type="pres">
      <dgm:prSet presAssocID="{E1B50E23-DA24-4C48-A388-F90C031F0338}" presName="childText" presStyleLbl="conFgAcc1" presStyleIdx="1" presStyleCnt="5">
        <dgm:presLayoutVars>
          <dgm:bulletEnabled val="1"/>
        </dgm:presLayoutVars>
      </dgm:prSet>
      <dgm:spPr/>
    </dgm:pt>
    <dgm:pt modelId="{75070197-264A-4869-807E-532E1C682638}" type="pres">
      <dgm:prSet presAssocID="{7460EAAD-5507-482D-A488-7C2F07E6B8F1}" presName="spaceBetweenRectangles" presStyleCnt="0"/>
      <dgm:spPr/>
    </dgm:pt>
    <dgm:pt modelId="{D3DAE8F6-86C5-48D3-AC28-2DECBB0E755A}" type="pres">
      <dgm:prSet presAssocID="{86589201-9659-4E0E-A968-E3C80D0391B3}" presName="parentLin" presStyleCnt="0"/>
      <dgm:spPr/>
    </dgm:pt>
    <dgm:pt modelId="{95C849CD-F84C-4E01-8196-1F4C251CA8D6}" type="pres">
      <dgm:prSet presAssocID="{86589201-9659-4E0E-A968-E3C80D0391B3}" presName="parentLeftMargin" presStyleLbl="node1" presStyleIdx="1" presStyleCnt="5"/>
      <dgm:spPr/>
      <dgm:t>
        <a:bodyPr/>
        <a:lstStyle/>
        <a:p>
          <a:endParaRPr lang="de-AT"/>
        </a:p>
      </dgm:t>
    </dgm:pt>
    <dgm:pt modelId="{E36C9C48-C639-49C8-8291-1CD98737309A}" type="pres">
      <dgm:prSet presAssocID="{86589201-9659-4E0E-A968-E3C80D0391B3}" presName="parentText" presStyleLbl="node1" presStyleIdx="2" presStyleCnt="5" custScaleX="102820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8170BAD-8013-4DDE-B7E0-D81602AA339A}" type="pres">
      <dgm:prSet presAssocID="{86589201-9659-4E0E-A968-E3C80D0391B3}" presName="negativeSpace" presStyleCnt="0"/>
      <dgm:spPr/>
    </dgm:pt>
    <dgm:pt modelId="{B5AC3834-26C1-4095-96B1-F37E36368361}" type="pres">
      <dgm:prSet presAssocID="{86589201-9659-4E0E-A968-E3C80D0391B3}" presName="childText" presStyleLbl="conFgAcc1" presStyleIdx="2" presStyleCnt="5">
        <dgm:presLayoutVars>
          <dgm:bulletEnabled val="1"/>
        </dgm:presLayoutVars>
      </dgm:prSet>
      <dgm:spPr/>
    </dgm:pt>
    <dgm:pt modelId="{90522376-DF2A-47DB-8427-D79F7DE3D4C5}" type="pres">
      <dgm:prSet presAssocID="{1F8731FC-72A4-4BBB-97DC-8665D7228EF3}" presName="spaceBetweenRectangles" presStyleCnt="0"/>
      <dgm:spPr/>
    </dgm:pt>
    <dgm:pt modelId="{93207E4B-A850-4945-9DFD-DF2E0232A9F1}" type="pres">
      <dgm:prSet presAssocID="{A8E9B864-E7EC-4C69-A5D9-83B8FCCE43A0}" presName="parentLin" presStyleCnt="0"/>
      <dgm:spPr/>
    </dgm:pt>
    <dgm:pt modelId="{740E2B48-66B0-4ACA-BABE-511F89866045}" type="pres">
      <dgm:prSet presAssocID="{A8E9B864-E7EC-4C69-A5D9-83B8FCCE43A0}" presName="parentLeftMargin" presStyleLbl="node1" presStyleIdx="2" presStyleCnt="5"/>
      <dgm:spPr/>
      <dgm:t>
        <a:bodyPr/>
        <a:lstStyle/>
        <a:p>
          <a:endParaRPr lang="de-AT"/>
        </a:p>
      </dgm:t>
    </dgm:pt>
    <dgm:pt modelId="{8DEA1F7E-5D52-4853-915E-7986ED44758C}" type="pres">
      <dgm:prSet presAssocID="{A8E9B864-E7EC-4C69-A5D9-83B8FCCE43A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938752A4-F619-4FC8-94E0-C72304011A77}" type="pres">
      <dgm:prSet presAssocID="{A8E9B864-E7EC-4C69-A5D9-83B8FCCE43A0}" presName="negativeSpace" presStyleCnt="0"/>
      <dgm:spPr/>
    </dgm:pt>
    <dgm:pt modelId="{4C8F4C5B-9236-4E4A-BCF0-4A243E0D58E3}" type="pres">
      <dgm:prSet presAssocID="{A8E9B864-E7EC-4C69-A5D9-83B8FCCE43A0}" presName="childText" presStyleLbl="conFgAcc1" presStyleIdx="3" presStyleCnt="5">
        <dgm:presLayoutVars>
          <dgm:bulletEnabled val="1"/>
        </dgm:presLayoutVars>
      </dgm:prSet>
      <dgm:spPr/>
    </dgm:pt>
    <dgm:pt modelId="{0CEB0CFA-BF5A-49F1-8596-0A1D1FBDB5F0}" type="pres">
      <dgm:prSet presAssocID="{699F8E0F-1C03-422B-A0CD-4135C8CB92A7}" presName="spaceBetweenRectangles" presStyleCnt="0"/>
      <dgm:spPr/>
    </dgm:pt>
    <dgm:pt modelId="{1E651FEB-AD78-4306-865B-362967B7D14C}" type="pres">
      <dgm:prSet presAssocID="{9D5D8F85-34ED-44DF-B124-EA27F8022A51}" presName="parentLin" presStyleCnt="0"/>
      <dgm:spPr/>
    </dgm:pt>
    <dgm:pt modelId="{2FF7F040-53C1-456A-BAE9-964A82FD4E64}" type="pres">
      <dgm:prSet presAssocID="{9D5D8F85-34ED-44DF-B124-EA27F8022A51}" presName="parentLeftMargin" presStyleLbl="node1" presStyleIdx="3" presStyleCnt="5"/>
      <dgm:spPr/>
      <dgm:t>
        <a:bodyPr/>
        <a:lstStyle/>
        <a:p>
          <a:endParaRPr lang="de-AT"/>
        </a:p>
      </dgm:t>
    </dgm:pt>
    <dgm:pt modelId="{19E62FEA-79BB-4AB1-B075-F7998E0D1DF1}" type="pres">
      <dgm:prSet presAssocID="{9D5D8F85-34ED-44DF-B124-EA27F8022A51}" presName="parentText" presStyleLbl="node1" presStyleIdx="4" presStyleCnt="5" custScaleX="111423" custLinFactNeighborX="2263" custLinFactNeighborY="2405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42A5F088-2657-4D01-9481-0440C2204527}" type="pres">
      <dgm:prSet presAssocID="{9D5D8F85-34ED-44DF-B124-EA27F8022A51}" presName="negativeSpace" presStyleCnt="0"/>
      <dgm:spPr/>
    </dgm:pt>
    <dgm:pt modelId="{DE7B08F5-26C3-4387-A70D-030DA74BD5AA}" type="pres">
      <dgm:prSet presAssocID="{9D5D8F85-34ED-44DF-B124-EA27F8022A5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10FC93C-03A3-432E-8BF4-275F5FAD92FC}" srcId="{A4FA5AC3-A0EB-41F4-B711-94C6B9E7E2FF}" destId="{86589201-9659-4E0E-A968-E3C80D0391B3}" srcOrd="2" destOrd="0" parTransId="{685CF472-7D0B-41F2-8D64-FC99E27C635D}" sibTransId="{1F8731FC-72A4-4BBB-97DC-8665D7228EF3}"/>
    <dgm:cxn modelId="{28B5C56B-9E97-4932-9AB7-081D9F53013B}" type="presOf" srcId="{D7D02E0D-C311-4B2C-8C78-42AB74BD8D9A}" destId="{B1B3D8FF-0DB9-4C11-8E1B-9AA5253945FA}" srcOrd="0" destOrd="0" presId="urn:microsoft.com/office/officeart/2005/8/layout/list1"/>
    <dgm:cxn modelId="{85F906F5-E85E-4484-9C19-9903D38AC9A7}" srcId="{A4FA5AC3-A0EB-41F4-B711-94C6B9E7E2FF}" destId="{E1B50E23-DA24-4C48-A388-F90C031F0338}" srcOrd="1" destOrd="0" parTransId="{DEAF86B6-4B11-48C4-BD50-5F5A6D7B20D1}" sibTransId="{7460EAAD-5507-482D-A488-7C2F07E6B8F1}"/>
    <dgm:cxn modelId="{5CA96616-FCEE-4F01-865C-78ADACA32B2A}" type="presOf" srcId="{E1B50E23-DA24-4C48-A388-F90C031F0338}" destId="{D7ECD94F-D548-498F-96B1-9AAC4EC18BBC}" srcOrd="1" destOrd="0" presId="urn:microsoft.com/office/officeart/2005/8/layout/list1"/>
    <dgm:cxn modelId="{4C9B990A-BAE5-42E8-9EAF-8C2B65FA867A}" type="presOf" srcId="{D7D02E0D-C311-4B2C-8C78-42AB74BD8D9A}" destId="{B833CEFD-5C6B-47A5-A752-A6EA75DD8E1C}" srcOrd="1" destOrd="0" presId="urn:microsoft.com/office/officeart/2005/8/layout/list1"/>
    <dgm:cxn modelId="{6CA63C89-71FA-43B9-8EE3-26F8F4085605}" srcId="{A4FA5AC3-A0EB-41F4-B711-94C6B9E7E2FF}" destId="{D7D02E0D-C311-4B2C-8C78-42AB74BD8D9A}" srcOrd="0" destOrd="0" parTransId="{A2661D98-720A-43E9-A3C7-32B40E88EB84}" sibTransId="{825AB518-101D-423F-928E-B74B4C182F3B}"/>
    <dgm:cxn modelId="{7FED7922-8B26-4721-AFB2-148F02FA1E96}" type="presOf" srcId="{A8E9B864-E7EC-4C69-A5D9-83B8FCCE43A0}" destId="{740E2B48-66B0-4ACA-BABE-511F89866045}" srcOrd="0" destOrd="0" presId="urn:microsoft.com/office/officeart/2005/8/layout/list1"/>
    <dgm:cxn modelId="{B1148E4F-68F5-4464-815D-CE6301AA2029}" type="presOf" srcId="{A8E9B864-E7EC-4C69-A5D9-83B8FCCE43A0}" destId="{8DEA1F7E-5D52-4853-915E-7986ED44758C}" srcOrd="1" destOrd="0" presId="urn:microsoft.com/office/officeart/2005/8/layout/list1"/>
    <dgm:cxn modelId="{1B49DB3D-FD9B-4885-B908-6605E522D940}" type="presOf" srcId="{E1B50E23-DA24-4C48-A388-F90C031F0338}" destId="{AF98303E-DF6E-4639-9EFE-36AD6574ABB4}" srcOrd="0" destOrd="0" presId="urn:microsoft.com/office/officeart/2005/8/layout/list1"/>
    <dgm:cxn modelId="{86549945-D4E7-4CCC-9070-848F38234346}" type="presOf" srcId="{9D5D8F85-34ED-44DF-B124-EA27F8022A51}" destId="{19E62FEA-79BB-4AB1-B075-F7998E0D1DF1}" srcOrd="1" destOrd="0" presId="urn:microsoft.com/office/officeart/2005/8/layout/list1"/>
    <dgm:cxn modelId="{C23C4777-731B-4D6A-B58D-A05427468E2E}" srcId="{A4FA5AC3-A0EB-41F4-B711-94C6B9E7E2FF}" destId="{A8E9B864-E7EC-4C69-A5D9-83B8FCCE43A0}" srcOrd="3" destOrd="0" parTransId="{CDA5BE35-E3CD-4FF7-A70C-C11E671AF186}" sibTransId="{699F8E0F-1C03-422B-A0CD-4135C8CB92A7}"/>
    <dgm:cxn modelId="{B1B097E7-8157-4BD1-A8BC-1F5CB277006F}" srcId="{A4FA5AC3-A0EB-41F4-B711-94C6B9E7E2FF}" destId="{9D5D8F85-34ED-44DF-B124-EA27F8022A51}" srcOrd="4" destOrd="0" parTransId="{0BE6EE69-4F60-44A1-ADED-63A76891CE9A}" sibTransId="{A8672E4A-11D2-42F9-AC13-47D38DAC708F}"/>
    <dgm:cxn modelId="{32CB6B24-6628-45B6-AFAB-E61A700407C4}" type="presOf" srcId="{A4FA5AC3-A0EB-41F4-B711-94C6B9E7E2FF}" destId="{0D2F6539-920F-4C65-B494-C30F00127435}" srcOrd="0" destOrd="0" presId="urn:microsoft.com/office/officeart/2005/8/layout/list1"/>
    <dgm:cxn modelId="{8DB4D9B9-2A4F-4ADF-9F6F-8D8EF59A568F}" type="presOf" srcId="{9D5D8F85-34ED-44DF-B124-EA27F8022A51}" destId="{2FF7F040-53C1-456A-BAE9-964A82FD4E64}" srcOrd="0" destOrd="0" presId="urn:microsoft.com/office/officeart/2005/8/layout/list1"/>
    <dgm:cxn modelId="{A7F9FAF9-CFA0-4563-BE52-526FC69CE7C2}" type="presOf" srcId="{86589201-9659-4E0E-A968-E3C80D0391B3}" destId="{E36C9C48-C639-49C8-8291-1CD98737309A}" srcOrd="1" destOrd="0" presId="urn:microsoft.com/office/officeart/2005/8/layout/list1"/>
    <dgm:cxn modelId="{3FC89D86-E63A-4E81-8DD7-A0E8F2FFCB64}" type="presOf" srcId="{86589201-9659-4E0E-A968-E3C80D0391B3}" destId="{95C849CD-F84C-4E01-8196-1F4C251CA8D6}" srcOrd="0" destOrd="0" presId="urn:microsoft.com/office/officeart/2005/8/layout/list1"/>
    <dgm:cxn modelId="{C8BC0A29-4CA9-4C96-BD56-78BEB91AEAA3}" type="presParOf" srcId="{0D2F6539-920F-4C65-B494-C30F00127435}" destId="{5858E0EE-E36D-41B1-8132-BADBD6EED610}" srcOrd="0" destOrd="0" presId="urn:microsoft.com/office/officeart/2005/8/layout/list1"/>
    <dgm:cxn modelId="{E117E4D4-9815-46AF-9851-46780C2C0A95}" type="presParOf" srcId="{5858E0EE-E36D-41B1-8132-BADBD6EED610}" destId="{B1B3D8FF-0DB9-4C11-8E1B-9AA5253945FA}" srcOrd="0" destOrd="0" presId="urn:microsoft.com/office/officeart/2005/8/layout/list1"/>
    <dgm:cxn modelId="{C89CDEBA-B39D-484A-B086-C343EB83123B}" type="presParOf" srcId="{5858E0EE-E36D-41B1-8132-BADBD6EED610}" destId="{B833CEFD-5C6B-47A5-A752-A6EA75DD8E1C}" srcOrd="1" destOrd="0" presId="urn:microsoft.com/office/officeart/2005/8/layout/list1"/>
    <dgm:cxn modelId="{3C4F82CD-8C0F-4408-9036-615E1BCF221B}" type="presParOf" srcId="{0D2F6539-920F-4C65-B494-C30F00127435}" destId="{7C01A9E2-E521-4F61-A6A2-CF19E37C460D}" srcOrd="1" destOrd="0" presId="urn:microsoft.com/office/officeart/2005/8/layout/list1"/>
    <dgm:cxn modelId="{9096ACE3-751D-4D3C-9DF8-73C2B209FE1A}" type="presParOf" srcId="{0D2F6539-920F-4C65-B494-C30F00127435}" destId="{C33A5AE7-87C5-482B-8164-874253CAC1D3}" srcOrd="2" destOrd="0" presId="urn:microsoft.com/office/officeart/2005/8/layout/list1"/>
    <dgm:cxn modelId="{A5EA726A-C794-409E-A870-1121C6811EA5}" type="presParOf" srcId="{0D2F6539-920F-4C65-B494-C30F00127435}" destId="{315B7D3A-FC8A-4C39-8613-C50627945821}" srcOrd="3" destOrd="0" presId="urn:microsoft.com/office/officeart/2005/8/layout/list1"/>
    <dgm:cxn modelId="{EB6B8ED4-C23B-40F8-ADD1-02E8BD1E086A}" type="presParOf" srcId="{0D2F6539-920F-4C65-B494-C30F00127435}" destId="{C1198C9E-75EF-446E-AAD8-98E66EE07315}" srcOrd="4" destOrd="0" presId="urn:microsoft.com/office/officeart/2005/8/layout/list1"/>
    <dgm:cxn modelId="{C00EF038-9B0E-4AD1-95AE-B909909BE57B}" type="presParOf" srcId="{C1198C9E-75EF-446E-AAD8-98E66EE07315}" destId="{AF98303E-DF6E-4639-9EFE-36AD6574ABB4}" srcOrd="0" destOrd="0" presId="urn:microsoft.com/office/officeart/2005/8/layout/list1"/>
    <dgm:cxn modelId="{8D6C1A63-210D-425D-99B2-94B060E0E56D}" type="presParOf" srcId="{C1198C9E-75EF-446E-AAD8-98E66EE07315}" destId="{D7ECD94F-D548-498F-96B1-9AAC4EC18BBC}" srcOrd="1" destOrd="0" presId="urn:microsoft.com/office/officeart/2005/8/layout/list1"/>
    <dgm:cxn modelId="{94DEF7D1-A863-4517-8AFD-F1E9EC7B49B2}" type="presParOf" srcId="{0D2F6539-920F-4C65-B494-C30F00127435}" destId="{C09BF37A-3BE4-4952-AC98-510AC36DF774}" srcOrd="5" destOrd="0" presId="urn:microsoft.com/office/officeart/2005/8/layout/list1"/>
    <dgm:cxn modelId="{92AE3657-71E0-4CF1-857D-83D7FF169B3D}" type="presParOf" srcId="{0D2F6539-920F-4C65-B494-C30F00127435}" destId="{84E0C827-5CE3-4CC4-85B3-293C6A28BA97}" srcOrd="6" destOrd="0" presId="urn:microsoft.com/office/officeart/2005/8/layout/list1"/>
    <dgm:cxn modelId="{6C53C9B3-B729-428A-9091-192AD513C6BC}" type="presParOf" srcId="{0D2F6539-920F-4C65-B494-C30F00127435}" destId="{75070197-264A-4869-807E-532E1C682638}" srcOrd="7" destOrd="0" presId="urn:microsoft.com/office/officeart/2005/8/layout/list1"/>
    <dgm:cxn modelId="{1E252C42-4004-448F-806E-FFF5EB4DFDFD}" type="presParOf" srcId="{0D2F6539-920F-4C65-B494-C30F00127435}" destId="{D3DAE8F6-86C5-48D3-AC28-2DECBB0E755A}" srcOrd="8" destOrd="0" presId="urn:microsoft.com/office/officeart/2005/8/layout/list1"/>
    <dgm:cxn modelId="{D8A5C3D6-5EE8-4B7C-B64C-2926D6D1B173}" type="presParOf" srcId="{D3DAE8F6-86C5-48D3-AC28-2DECBB0E755A}" destId="{95C849CD-F84C-4E01-8196-1F4C251CA8D6}" srcOrd="0" destOrd="0" presId="urn:microsoft.com/office/officeart/2005/8/layout/list1"/>
    <dgm:cxn modelId="{9A3ABB27-DB57-4000-92C5-A9A0C1700A00}" type="presParOf" srcId="{D3DAE8F6-86C5-48D3-AC28-2DECBB0E755A}" destId="{E36C9C48-C639-49C8-8291-1CD98737309A}" srcOrd="1" destOrd="0" presId="urn:microsoft.com/office/officeart/2005/8/layout/list1"/>
    <dgm:cxn modelId="{3EF3D9F9-9A0E-403A-B3EE-5B24CF8E8105}" type="presParOf" srcId="{0D2F6539-920F-4C65-B494-C30F00127435}" destId="{B8170BAD-8013-4DDE-B7E0-D81602AA339A}" srcOrd="9" destOrd="0" presId="urn:microsoft.com/office/officeart/2005/8/layout/list1"/>
    <dgm:cxn modelId="{878EA172-EE89-44A1-8F66-297CB8849516}" type="presParOf" srcId="{0D2F6539-920F-4C65-B494-C30F00127435}" destId="{B5AC3834-26C1-4095-96B1-F37E36368361}" srcOrd="10" destOrd="0" presId="urn:microsoft.com/office/officeart/2005/8/layout/list1"/>
    <dgm:cxn modelId="{BAF6C04F-8C35-4BA2-915B-9DEB110C6EE7}" type="presParOf" srcId="{0D2F6539-920F-4C65-B494-C30F00127435}" destId="{90522376-DF2A-47DB-8427-D79F7DE3D4C5}" srcOrd="11" destOrd="0" presId="urn:microsoft.com/office/officeart/2005/8/layout/list1"/>
    <dgm:cxn modelId="{A5FA640A-D4AD-4930-82BF-9C633AF387B4}" type="presParOf" srcId="{0D2F6539-920F-4C65-B494-C30F00127435}" destId="{93207E4B-A850-4945-9DFD-DF2E0232A9F1}" srcOrd="12" destOrd="0" presId="urn:microsoft.com/office/officeart/2005/8/layout/list1"/>
    <dgm:cxn modelId="{4E1CCA43-2BA9-424C-93CE-7D5452A8F42C}" type="presParOf" srcId="{93207E4B-A850-4945-9DFD-DF2E0232A9F1}" destId="{740E2B48-66B0-4ACA-BABE-511F89866045}" srcOrd="0" destOrd="0" presId="urn:microsoft.com/office/officeart/2005/8/layout/list1"/>
    <dgm:cxn modelId="{80AAFA06-4F13-4005-BAF8-6500AFEA3FA1}" type="presParOf" srcId="{93207E4B-A850-4945-9DFD-DF2E0232A9F1}" destId="{8DEA1F7E-5D52-4853-915E-7986ED44758C}" srcOrd="1" destOrd="0" presId="urn:microsoft.com/office/officeart/2005/8/layout/list1"/>
    <dgm:cxn modelId="{F91FB057-313A-47CE-B473-B7BFDDEDCEB0}" type="presParOf" srcId="{0D2F6539-920F-4C65-B494-C30F00127435}" destId="{938752A4-F619-4FC8-94E0-C72304011A77}" srcOrd="13" destOrd="0" presId="urn:microsoft.com/office/officeart/2005/8/layout/list1"/>
    <dgm:cxn modelId="{8608D126-1218-4987-B4AD-37883BB0AE43}" type="presParOf" srcId="{0D2F6539-920F-4C65-B494-C30F00127435}" destId="{4C8F4C5B-9236-4E4A-BCF0-4A243E0D58E3}" srcOrd="14" destOrd="0" presId="urn:microsoft.com/office/officeart/2005/8/layout/list1"/>
    <dgm:cxn modelId="{21665F66-99A2-4CCB-AC8F-F8D08E59363C}" type="presParOf" srcId="{0D2F6539-920F-4C65-B494-C30F00127435}" destId="{0CEB0CFA-BF5A-49F1-8596-0A1D1FBDB5F0}" srcOrd="15" destOrd="0" presId="urn:microsoft.com/office/officeart/2005/8/layout/list1"/>
    <dgm:cxn modelId="{E95720B1-D374-42E6-BA2A-7B4E1E69A81A}" type="presParOf" srcId="{0D2F6539-920F-4C65-B494-C30F00127435}" destId="{1E651FEB-AD78-4306-865B-362967B7D14C}" srcOrd="16" destOrd="0" presId="urn:microsoft.com/office/officeart/2005/8/layout/list1"/>
    <dgm:cxn modelId="{C26A1796-D56D-4041-B4EB-9C493AD041C5}" type="presParOf" srcId="{1E651FEB-AD78-4306-865B-362967B7D14C}" destId="{2FF7F040-53C1-456A-BAE9-964A82FD4E64}" srcOrd="0" destOrd="0" presId="urn:microsoft.com/office/officeart/2005/8/layout/list1"/>
    <dgm:cxn modelId="{402BEFE1-477B-439B-97A1-4B71E5D47477}" type="presParOf" srcId="{1E651FEB-AD78-4306-865B-362967B7D14C}" destId="{19E62FEA-79BB-4AB1-B075-F7998E0D1DF1}" srcOrd="1" destOrd="0" presId="urn:microsoft.com/office/officeart/2005/8/layout/list1"/>
    <dgm:cxn modelId="{1FB71850-20FC-48DA-8B26-7EBE4761CBCA}" type="presParOf" srcId="{0D2F6539-920F-4C65-B494-C30F00127435}" destId="{42A5F088-2657-4D01-9481-0440C2204527}" srcOrd="17" destOrd="0" presId="urn:microsoft.com/office/officeart/2005/8/layout/list1"/>
    <dgm:cxn modelId="{32664DFE-AC52-49AC-930B-D616569E15B1}" type="presParOf" srcId="{0D2F6539-920F-4C65-B494-C30F00127435}" destId="{DE7B08F5-26C3-4387-A70D-030DA74BD5A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31DA4E5-9CFB-4873-B54D-AE20BD20E0F4}" type="datetimeFigureOut">
              <a:rPr lang="de-AT" smtClean="0"/>
              <a:pPr/>
              <a:t>07.02.2014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D540582-B794-4CA6-ADB9-89A7207497D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8100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E636C5D-1511-4E2A-89BF-B54001AB1D7E}" type="datetimeFigureOut">
              <a:rPr lang="de-AT" smtClean="0"/>
              <a:pPr/>
              <a:t>07.02.2014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662D234-1BC5-4F9C-A6B0-8E70FCDD81E3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8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7125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7085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6560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2860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5615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4310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040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4837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8204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2768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483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0853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4837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4837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4837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9419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8686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0305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6455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93726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4763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877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9897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8945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62301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31201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51479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19619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13581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36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12726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87991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38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8199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39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1488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30886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10524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41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36740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42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1761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7971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7637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5056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766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D234-1BC5-4F9C-A6B0-8E70FCDD81E3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201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07.02.2014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BJM Bgm. Anton Helmberger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F35-C2BF-4364-AA5E-776163DB2FB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347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07.02.2014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BJM Bgm. Anton Helmberger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F35-C2BF-4364-AA5E-776163DB2FB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63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07.02.2014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BJM Bgm. Anton Helmberger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F35-C2BF-4364-AA5E-776163DB2FB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807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07.02.2014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BJM Bgm. Anton Helmberger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F35-C2BF-4364-AA5E-776163DB2FB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838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07.02.2014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BJM Bgm. Anton Helmberger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F35-C2BF-4364-AA5E-776163DB2FB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196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07.02.2014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BJM Bgm. Anton Helmberger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F35-C2BF-4364-AA5E-776163DB2FB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437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07.02.2014</a:t>
            </a:r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BJM Bgm. Anton Helmberger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F35-C2BF-4364-AA5E-776163DB2FB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873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07.02.2014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BJM Bgm. Anton Helmberger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F35-C2BF-4364-AA5E-776163DB2FB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63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07.02.2014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BJM Bgm. Anton Helmberger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F35-C2BF-4364-AA5E-776163DB2FB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408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07.02.2014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BJM Bgm. Anton Helmberger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F35-C2BF-4364-AA5E-776163DB2FB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84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07.02.2014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BJM Bgm. Anton Helmberger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F35-C2BF-4364-AA5E-776163DB2FB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336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78000">
              <a:srgbClr val="156B13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07.02.2014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BJM Bgm. Anton Helmberger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04F35-C2BF-4364-AA5E-776163DB2FB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57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8.jpeg"/><Relationship Id="rId10" Type="http://schemas.microsoft.com/office/2007/relationships/diagramDrawing" Target="../diagrams/drawing2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18.jpeg"/><Relationship Id="rId10" Type="http://schemas.microsoft.com/office/2007/relationships/diagramDrawing" Target="../diagrams/drawing3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18.jpeg"/><Relationship Id="rId10" Type="http://schemas.microsoft.com/office/2007/relationships/diagramDrawing" Target="../diagrams/drawing4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18.jpeg"/><Relationship Id="rId10" Type="http://schemas.microsoft.com/office/2007/relationships/diagramDrawing" Target="../diagrams/drawing5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18.jpeg"/><Relationship Id="rId10" Type="http://schemas.microsoft.com/office/2007/relationships/diagramDrawing" Target="../diagrams/drawing6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soft-skills.com/sozialkompetenz/empathie/einfuehlungsvermoegen.php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ft-skills.com/sozialkompetenz/teamfaehigkeit/teamwork.php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microsoft.com/office/2007/relationships/diagramDrawing" Target="../diagrams/drawing7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18.jpeg"/><Relationship Id="rId10" Type="http://schemas.microsoft.com/office/2007/relationships/diagramDrawing" Target="../diagrams/drawing8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25031" y="1916832"/>
            <a:ext cx="6400800" cy="3024336"/>
          </a:xfr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de-AT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Das Führungsleitbild des Jagdleiters</a:t>
            </a:r>
            <a:endParaRPr lang="de-AT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4F35-C2BF-4364-AA5E-776163DB2FB2}" type="slidenum">
              <a:rPr lang="de-AT" smtClean="0"/>
              <a:pPr/>
              <a:t>1</a:t>
            </a:fld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029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82" y="5276056"/>
            <a:ext cx="237626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nton Helmberger\Pictures\Jagd\BJA\Helmberger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1246466" cy="176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14010" y="5276056"/>
            <a:ext cx="4248472" cy="923330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AT" dirty="0" smtClean="0"/>
              <a:t>BJM </a:t>
            </a:r>
            <a:r>
              <a:rPr lang="de-AT" dirty="0" err="1" smtClean="0"/>
              <a:t>Bgm</a:t>
            </a:r>
            <a:r>
              <a:rPr lang="de-AT" dirty="0" smtClean="0"/>
              <a:t> Anton Helmberger</a:t>
            </a:r>
          </a:p>
          <a:p>
            <a:r>
              <a:rPr lang="de-AT" dirty="0"/>
              <a:t>	</a:t>
            </a:r>
            <a:r>
              <a:rPr lang="de-AT" dirty="0" smtClean="0"/>
              <a:t>Bezirksjägermeister Vöcklabruck</a:t>
            </a:r>
          </a:p>
          <a:p>
            <a:r>
              <a:rPr lang="de-AT" dirty="0"/>
              <a:t>	</a:t>
            </a:r>
            <a:r>
              <a:rPr lang="de-AT" dirty="0" smtClean="0"/>
              <a:t>Jagdleiter</a:t>
            </a:r>
            <a:endParaRPr lang="de-AT" dirty="0"/>
          </a:p>
        </p:txBody>
      </p:sp>
      <p:pic>
        <p:nvPicPr>
          <p:cNvPr id="10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3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747" y="1591239"/>
            <a:ext cx="6839360" cy="4829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531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3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6" y="1772752"/>
            <a:ext cx="6782580" cy="447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7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3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6" y="1772752"/>
            <a:ext cx="7070612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472777" y="3018533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472777" y="3029301"/>
            <a:ext cx="3019103" cy="1728192"/>
          </a:xfrm>
          <a:prstGeom prst="rect">
            <a:avLst/>
          </a:prstGeom>
          <a:gradFill flip="none" rotWithShape="1">
            <a:gsLst>
              <a:gs pos="15000">
                <a:srgbClr val="278717"/>
              </a:gs>
              <a:gs pos="5600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3491880" y="3029301"/>
            <a:ext cx="5117802" cy="1728192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24000">
                <a:srgbClr val="FFFF00"/>
              </a:gs>
              <a:gs pos="54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Legende mit Linie 1 10"/>
          <p:cNvSpPr/>
          <p:nvPr/>
        </p:nvSpPr>
        <p:spPr>
          <a:xfrm>
            <a:off x="1043608" y="2044021"/>
            <a:ext cx="2664296" cy="720080"/>
          </a:xfrm>
          <a:prstGeom prst="borderCallout1">
            <a:avLst>
              <a:gd name="adj1" fmla="val 96458"/>
              <a:gd name="adj2" fmla="val -649"/>
              <a:gd name="adj3" fmla="val 171255"/>
              <a:gd name="adj4" fmla="val -19380"/>
            </a:avLst>
          </a:prstGeom>
          <a:solidFill>
            <a:srgbClr val="278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~ 1,5 % aktive Jäger</a:t>
            </a:r>
            <a:endParaRPr lang="de-AT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4541229" y="2417233"/>
            <a:ext cx="0" cy="2952328"/>
          </a:xfrm>
          <a:prstGeom prst="line">
            <a:avLst/>
          </a:prstGeom>
          <a:ln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472777" y="3018533"/>
            <a:ext cx="112556" cy="1728192"/>
          </a:xfrm>
          <a:prstGeom prst="rect">
            <a:avLst/>
          </a:prstGeom>
          <a:solidFill>
            <a:srgbClr val="278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Pfeil nach links und rechts 15"/>
          <p:cNvSpPr/>
          <p:nvPr/>
        </p:nvSpPr>
        <p:spPr>
          <a:xfrm>
            <a:off x="472777" y="4509120"/>
            <a:ext cx="8136905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Bevölkerung </a:t>
            </a:r>
            <a:endParaRPr lang="de-AT" dirty="0"/>
          </a:p>
        </p:txBody>
      </p:sp>
      <p:sp>
        <p:nvSpPr>
          <p:cNvPr id="17" name="Pfeil nach rechts 16"/>
          <p:cNvSpPr/>
          <p:nvPr/>
        </p:nvSpPr>
        <p:spPr>
          <a:xfrm>
            <a:off x="472777" y="3569361"/>
            <a:ext cx="3019103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37 % </a:t>
            </a:r>
            <a:r>
              <a:rPr lang="de-DE" dirty="0"/>
              <a:t>Akzeptanz der Jagd </a:t>
            </a:r>
            <a:endParaRPr lang="de-AT" dirty="0"/>
          </a:p>
        </p:txBody>
      </p:sp>
      <p:sp>
        <p:nvSpPr>
          <p:cNvPr id="18" name="Pfeil nach rechts 17"/>
          <p:cNvSpPr/>
          <p:nvPr/>
        </p:nvSpPr>
        <p:spPr>
          <a:xfrm flipH="1">
            <a:off x="3491880" y="3558593"/>
            <a:ext cx="511780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63 % imagemäßigen Schieflage der Jagd</a:t>
            </a:r>
            <a:endParaRPr lang="de-AT" dirty="0"/>
          </a:p>
        </p:txBody>
      </p:sp>
      <p:sp>
        <p:nvSpPr>
          <p:cNvPr id="19" name="Textfeld 18"/>
          <p:cNvSpPr txBox="1"/>
          <p:nvPr/>
        </p:nvSpPr>
        <p:spPr>
          <a:xfrm>
            <a:off x="611560" y="1714592"/>
            <a:ext cx="5040560" cy="369332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AT" dirty="0" smtClean="0"/>
              <a:t>Prof. Dr. Werner </a:t>
            </a:r>
            <a:r>
              <a:rPr lang="de-AT" dirty="0" err="1" smtClean="0"/>
              <a:t>Beutelmeyer</a:t>
            </a:r>
            <a:r>
              <a:rPr lang="de-AT" dirty="0" smtClean="0"/>
              <a:t> / </a:t>
            </a:r>
            <a:r>
              <a:rPr lang="de-AT" dirty="0" err="1" smtClean="0"/>
              <a:t>market</a:t>
            </a:r>
            <a:r>
              <a:rPr lang="de-AT" dirty="0" smtClean="0"/>
              <a:t> Institut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834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3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6" y="1772752"/>
            <a:ext cx="7070612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472777" y="3018533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472777" y="3029301"/>
            <a:ext cx="3019103" cy="1728192"/>
          </a:xfrm>
          <a:prstGeom prst="rect">
            <a:avLst/>
          </a:prstGeom>
          <a:gradFill flip="none" rotWithShape="1">
            <a:gsLst>
              <a:gs pos="10000">
                <a:srgbClr val="278717"/>
              </a:gs>
              <a:gs pos="4100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6588224" y="3029301"/>
            <a:ext cx="2021458" cy="1728192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3000">
                <a:srgbClr val="FFFF00"/>
              </a:gs>
              <a:gs pos="83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Legende mit Linie 1 10"/>
          <p:cNvSpPr/>
          <p:nvPr/>
        </p:nvSpPr>
        <p:spPr>
          <a:xfrm>
            <a:off x="1043608" y="2044021"/>
            <a:ext cx="2664296" cy="720080"/>
          </a:xfrm>
          <a:prstGeom prst="borderCallout1">
            <a:avLst>
              <a:gd name="adj1" fmla="val 96458"/>
              <a:gd name="adj2" fmla="val -649"/>
              <a:gd name="adj3" fmla="val 171255"/>
              <a:gd name="adj4" fmla="val -19380"/>
            </a:avLst>
          </a:prstGeom>
          <a:solidFill>
            <a:srgbClr val="278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~ 1,5 % aktive Jäger</a:t>
            </a:r>
            <a:endParaRPr lang="de-AT" dirty="0"/>
          </a:p>
        </p:txBody>
      </p:sp>
      <p:sp>
        <p:nvSpPr>
          <p:cNvPr id="14" name="Rechteck 13"/>
          <p:cNvSpPr/>
          <p:nvPr/>
        </p:nvSpPr>
        <p:spPr>
          <a:xfrm>
            <a:off x="472777" y="3018533"/>
            <a:ext cx="112556" cy="1728192"/>
          </a:xfrm>
          <a:prstGeom prst="rect">
            <a:avLst/>
          </a:prstGeom>
          <a:solidFill>
            <a:srgbClr val="278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Pfeil nach rechts 16"/>
          <p:cNvSpPr/>
          <p:nvPr/>
        </p:nvSpPr>
        <p:spPr>
          <a:xfrm>
            <a:off x="472776" y="3284985"/>
            <a:ext cx="3019103" cy="1224134"/>
          </a:xfrm>
          <a:prstGeom prst="rightArrow">
            <a:avLst/>
          </a:prstGeom>
          <a:gradFill>
            <a:gsLst>
              <a:gs pos="12000">
                <a:srgbClr val="278717"/>
              </a:gs>
              <a:gs pos="84000">
                <a:schemeClr val="accent1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2/5 befürworten die Jagd</a:t>
            </a:r>
            <a:endParaRPr lang="de-AT" dirty="0"/>
          </a:p>
        </p:txBody>
      </p:sp>
      <p:sp>
        <p:nvSpPr>
          <p:cNvPr id="18" name="Pfeil nach rechts 17"/>
          <p:cNvSpPr/>
          <p:nvPr/>
        </p:nvSpPr>
        <p:spPr>
          <a:xfrm flipH="1">
            <a:off x="6588149" y="3284984"/>
            <a:ext cx="2021532" cy="1224135"/>
          </a:xfrm>
          <a:prstGeom prst="rightArrow">
            <a:avLst/>
          </a:prstGeom>
          <a:gradFill flip="none" rotWithShape="1">
            <a:gsLst>
              <a:gs pos="50000">
                <a:srgbClr val="C00000"/>
              </a:gs>
              <a:gs pos="84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1/5 lehnen die Jagd </a:t>
            </a:r>
            <a:r>
              <a:rPr lang="de-DE" dirty="0" smtClean="0"/>
              <a:t> </a:t>
            </a:r>
            <a:r>
              <a:rPr lang="de-DE" dirty="0"/>
              <a:t>ab.</a:t>
            </a:r>
            <a:endParaRPr lang="de-AT" dirty="0"/>
          </a:p>
        </p:txBody>
      </p:sp>
      <p:sp>
        <p:nvSpPr>
          <p:cNvPr id="19" name="Rechteck 18"/>
          <p:cNvSpPr/>
          <p:nvPr/>
        </p:nvSpPr>
        <p:spPr>
          <a:xfrm>
            <a:off x="3493566" y="3029301"/>
            <a:ext cx="3094658" cy="1728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Pfeil nach links und rechts 15"/>
          <p:cNvSpPr/>
          <p:nvPr/>
        </p:nvSpPr>
        <p:spPr>
          <a:xfrm>
            <a:off x="472777" y="4509120"/>
            <a:ext cx="8136905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Bevölkerung </a:t>
            </a:r>
            <a:endParaRPr lang="de-AT" dirty="0"/>
          </a:p>
        </p:txBody>
      </p:sp>
      <p:sp>
        <p:nvSpPr>
          <p:cNvPr id="2" name="Pfeil nach links und rechts 1"/>
          <p:cNvSpPr/>
          <p:nvPr/>
        </p:nvSpPr>
        <p:spPr>
          <a:xfrm>
            <a:off x="3493566" y="3284984"/>
            <a:ext cx="3094583" cy="12241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2/5 sind </a:t>
            </a:r>
            <a:r>
              <a:rPr lang="de-DE" dirty="0" smtClean="0"/>
              <a:t>indifferent, ohne Meinung</a:t>
            </a:r>
            <a:endParaRPr lang="de-AT" dirty="0"/>
          </a:p>
        </p:txBody>
      </p:sp>
      <p:cxnSp>
        <p:nvCxnSpPr>
          <p:cNvPr id="20" name="Gerade Verbindung 19"/>
          <p:cNvCxnSpPr/>
          <p:nvPr/>
        </p:nvCxnSpPr>
        <p:spPr>
          <a:xfrm>
            <a:off x="4555516" y="2506000"/>
            <a:ext cx="16484" cy="1067016"/>
          </a:xfrm>
          <a:prstGeom prst="line">
            <a:avLst/>
          </a:prstGeom>
          <a:ln w="38100">
            <a:solidFill>
              <a:srgbClr val="C00000"/>
            </a:solidFill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11560" y="1714592"/>
            <a:ext cx="5040560" cy="369332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AT" dirty="0" smtClean="0"/>
              <a:t>Prof. Dr. Werner </a:t>
            </a:r>
            <a:r>
              <a:rPr lang="de-AT" dirty="0" err="1" smtClean="0"/>
              <a:t>Beutelmeyer</a:t>
            </a:r>
            <a:r>
              <a:rPr lang="de-AT" dirty="0" smtClean="0"/>
              <a:t> / </a:t>
            </a:r>
            <a:r>
              <a:rPr lang="de-AT" dirty="0" err="1" smtClean="0"/>
              <a:t>market</a:t>
            </a:r>
            <a:r>
              <a:rPr lang="de-AT" dirty="0" smtClean="0"/>
              <a:t> Institut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524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14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3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6" y="1772752"/>
            <a:ext cx="6926596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1238964" y="1831666"/>
            <a:ext cx="7416824" cy="1368152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 smtClean="0">
                <a:solidFill>
                  <a:schemeClr val="tx1"/>
                </a:solidFill>
              </a:rPr>
              <a:t>Indikator des </a:t>
            </a:r>
            <a:r>
              <a:rPr lang="de-AT" sz="3200" b="1" u="sng" dirty="0" smtClean="0">
                <a:solidFill>
                  <a:schemeClr val="tx1"/>
                </a:solidFill>
              </a:rPr>
              <a:t>Wandels</a:t>
            </a:r>
            <a:r>
              <a:rPr lang="de-AT" sz="2800" dirty="0" smtClean="0">
                <a:solidFill>
                  <a:schemeClr val="tx1"/>
                </a:solidFill>
              </a:rPr>
              <a:t> ist die Urbanisierung</a:t>
            </a:r>
            <a:r>
              <a:rPr lang="de-AT" dirty="0" smtClean="0"/>
              <a:t>.</a:t>
            </a:r>
          </a:p>
          <a:p>
            <a:pPr algn="ctr"/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1238964" y="3356992"/>
            <a:ext cx="7416824" cy="1912000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Neue Werthaltungen prägen diese Kulturschicht. Es ist eine Kultur der Freiheit </a:t>
            </a:r>
            <a:r>
              <a:rPr lang="de-DE" sz="2800" dirty="0" smtClean="0">
                <a:solidFill>
                  <a:schemeClr val="tx1"/>
                </a:solidFill>
              </a:rPr>
              <a:t>und Individualisierung.  </a:t>
            </a:r>
            <a:endParaRPr lang="de-AT" sz="2800" dirty="0">
              <a:solidFill>
                <a:schemeClr val="tx1"/>
              </a:solidFill>
            </a:endParaRP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(Udo Di Fabio 2005)</a:t>
            </a:r>
            <a:endParaRPr lang="de-AT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15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3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6" y="1772752"/>
            <a:ext cx="6926596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1238964" y="1844824"/>
            <a:ext cx="7416824" cy="2088232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Pflichten und </a:t>
            </a:r>
            <a:r>
              <a:rPr lang="de-DE" sz="2800" dirty="0" smtClean="0">
                <a:solidFill>
                  <a:schemeClr val="tx1"/>
                </a:solidFill>
              </a:rPr>
              <a:t>Berechenbarkeit:</a:t>
            </a:r>
          </a:p>
          <a:p>
            <a:pPr algn="ctr"/>
            <a:r>
              <a:rPr lang="de-DE" sz="4000" b="1" dirty="0" err="1" smtClean="0">
                <a:solidFill>
                  <a:schemeClr val="tx1"/>
                </a:solidFill>
              </a:rPr>
              <a:t>Entsolidarisierung</a:t>
            </a:r>
            <a:endParaRPr lang="de-DE" sz="4000" b="1" dirty="0" smtClean="0">
              <a:solidFill>
                <a:schemeClr val="tx1"/>
              </a:solidFill>
            </a:endParaRPr>
          </a:p>
          <a:p>
            <a:pPr algn="ctr"/>
            <a:r>
              <a:rPr lang="de-DE" sz="4000" b="1" dirty="0" err="1">
                <a:solidFill>
                  <a:schemeClr val="tx1"/>
                </a:solidFill>
              </a:rPr>
              <a:t>Singularisierung</a:t>
            </a:r>
            <a:endParaRPr lang="de-DE" sz="4000" dirty="0" smtClean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274816" y="4150085"/>
            <a:ext cx="7416824" cy="1912000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Eine nicht </a:t>
            </a:r>
            <a:r>
              <a:rPr lang="de-DE" sz="2800" dirty="0" smtClean="0">
                <a:solidFill>
                  <a:schemeClr val="tx1"/>
                </a:solidFill>
              </a:rPr>
              <a:t>ungefährliche </a:t>
            </a:r>
            <a:r>
              <a:rPr lang="de-DE" sz="2800" dirty="0">
                <a:solidFill>
                  <a:schemeClr val="tx1"/>
                </a:solidFill>
              </a:rPr>
              <a:t>Entwicklung ist der stetig anwachsende </a:t>
            </a:r>
            <a:r>
              <a:rPr lang="de-DE" sz="3600" b="1" dirty="0">
                <a:solidFill>
                  <a:schemeClr val="tx1"/>
                </a:solidFill>
              </a:rPr>
              <a:t>Naturegoismus. </a:t>
            </a:r>
            <a:endParaRPr lang="de-DE" sz="3600" b="1" dirty="0" smtClean="0">
              <a:solidFill>
                <a:schemeClr val="tx1"/>
              </a:solidFill>
            </a:endParaRPr>
          </a:p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Die </a:t>
            </a:r>
            <a:r>
              <a:rPr lang="de-DE" sz="2800" dirty="0">
                <a:solidFill>
                  <a:schemeClr val="tx1"/>
                </a:solidFill>
              </a:rPr>
              <a:t>Natur gehört mir – Haltung. </a:t>
            </a:r>
            <a:endParaRPr lang="de-AT" sz="2800" dirty="0">
              <a:solidFill>
                <a:schemeClr val="tx1"/>
              </a:solidFill>
            </a:endParaRPr>
          </a:p>
          <a:p>
            <a:pPr algn="ctr"/>
            <a:endParaRPr lang="de-AT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5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16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3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579815" y="1844824"/>
            <a:ext cx="8564183" cy="2088233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Die urbane Gesellschaft </a:t>
            </a:r>
            <a:r>
              <a:rPr lang="de-DE" sz="3200" b="1" u="sng" dirty="0">
                <a:solidFill>
                  <a:schemeClr val="tx1"/>
                </a:solidFill>
              </a:rPr>
              <a:t>träumt</a:t>
            </a:r>
            <a:r>
              <a:rPr lang="de-DE" sz="2800" dirty="0">
                <a:solidFill>
                  <a:schemeClr val="tx1"/>
                </a:solidFill>
              </a:rPr>
              <a:t> zwar von der Natur und der Kulturlandschaft, schwärmt vom Duft des Heus, </a:t>
            </a:r>
            <a:r>
              <a:rPr lang="de-DE" sz="2800" u="sng" dirty="0">
                <a:solidFill>
                  <a:schemeClr val="tx1"/>
                </a:solidFill>
              </a:rPr>
              <a:t>verliert</a:t>
            </a:r>
            <a:r>
              <a:rPr lang="de-DE" sz="2800" dirty="0">
                <a:solidFill>
                  <a:schemeClr val="tx1"/>
                </a:solidFill>
              </a:rPr>
              <a:t> jedoch zunehmend Natur-Wissen. </a:t>
            </a:r>
            <a:endParaRPr lang="de-DE" sz="2800" dirty="0" smtClean="0">
              <a:solidFill>
                <a:schemeClr val="tx1"/>
              </a:solidFill>
            </a:endParaRPr>
          </a:p>
          <a:p>
            <a:endParaRPr lang="de-DE" sz="2800" dirty="0">
              <a:solidFill>
                <a:schemeClr val="tx1"/>
              </a:solidFill>
            </a:endParaRPr>
          </a:p>
          <a:p>
            <a:r>
              <a:rPr lang="de-DE" sz="2800" dirty="0" smtClean="0">
                <a:solidFill>
                  <a:schemeClr val="tx1"/>
                </a:solidFill>
              </a:rPr>
              <a:t>Dazu </a:t>
            </a:r>
            <a:r>
              <a:rPr lang="de-DE" sz="2800" dirty="0">
                <a:solidFill>
                  <a:schemeClr val="tx1"/>
                </a:solidFill>
              </a:rPr>
              <a:t>zählt auch </a:t>
            </a:r>
            <a:r>
              <a:rPr lang="de-DE" sz="2800" dirty="0" smtClean="0">
                <a:solidFill>
                  <a:schemeClr val="tx1"/>
                </a:solidFill>
              </a:rPr>
              <a:t>der </a:t>
            </a:r>
            <a:r>
              <a:rPr lang="de-DE" sz="2800" dirty="0">
                <a:solidFill>
                  <a:schemeClr val="tx1"/>
                </a:solidFill>
              </a:rPr>
              <a:t>Kenntnisstand rund um die Jagd. 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79816" y="4110700"/>
            <a:ext cx="8564183" cy="2088233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Eine Highspeed-Gesellschaft ist </a:t>
            </a:r>
            <a:r>
              <a:rPr lang="de-DE" sz="2800" b="1" u="sng" dirty="0">
                <a:solidFill>
                  <a:schemeClr val="tx1"/>
                </a:solidFill>
              </a:rPr>
              <a:t>oberflächlich</a:t>
            </a:r>
            <a:r>
              <a:rPr lang="de-DE" sz="2800" dirty="0">
                <a:solidFill>
                  <a:schemeClr val="tx1"/>
                </a:solidFill>
              </a:rPr>
              <a:t> beim Umgang mit der Natur und das Naturverständnis hat abgenommen, </a:t>
            </a:r>
            <a:r>
              <a:rPr lang="de-DE" sz="2800" u="sng" dirty="0">
                <a:solidFill>
                  <a:schemeClr val="tx1"/>
                </a:solidFill>
              </a:rPr>
              <a:t>handwerkliche Fähigkeiten</a:t>
            </a:r>
            <a:r>
              <a:rPr lang="de-DE" sz="2800" dirty="0">
                <a:solidFill>
                  <a:schemeClr val="tx1"/>
                </a:solidFill>
              </a:rPr>
              <a:t> sind verloren gegangen. </a:t>
            </a:r>
            <a:r>
              <a:rPr lang="de-DE" sz="2800" dirty="0" smtClean="0">
                <a:solidFill>
                  <a:schemeClr val="tx1"/>
                </a:solidFill>
              </a:rPr>
              <a:t>………..</a:t>
            </a:r>
            <a:endParaRPr lang="de-A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17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3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83634"/>
            <a:ext cx="6291621" cy="463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1220760" y="1811972"/>
            <a:ext cx="7416824" cy="2088232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 smtClean="0">
                <a:solidFill>
                  <a:schemeClr val="tx1"/>
                </a:solidFill>
              </a:rPr>
              <a:t>Die Zukunftsfähigkeit des </a:t>
            </a:r>
            <a:r>
              <a:rPr lang="de-AT" sz="2800" u="sng" dirty="0" smtClean="0">
                <a:solidFill>
                  <a:schemeClr val="tx1"/>
                </a:solidFill>
              </a:rPr>
              <a:t>Jagdleiters</a:t>
            </a:r>
            <a:r>
              <a:rPr lang="de-AT" sz="2800" dirty="0" smtClean="0">
                <a:solidFill>
                  <a:schemeClr val="tx1"/>
                </a:solidFill>
              </a:rPr>
              <a:t> in einer Welttechnologie-Zivilisation wird bestimmt vom </a:t>
            </a:r>
            <a:r>
              <a:rPr lang="de-AT" sz="2800" u="sng" dirty="0" smtClean="0">
                <a:solidFill>
                  <a:schemeClr val="tx1"/>
                </a:solidFill>
              </a:rPr>
              <a:t>anerkannten</a:t>
            </a:r>
            <a:r>
              <a:rPr lang="de-AT" sz="2800" dirty="0" smtClean="0">
                <a:solidFill>
                  <a:schemeClr val="tx1"/>
                </a:solidFill>
              </a:rPr>
              <a:t> Wissen über die Biodiversität in seinem Revier.</a:t>
            </a:r>
            <a:endParaRPr lang="de-AT" dirty="0" smtClean="0"/>
          </a:p>
          <a:p>
            <a:pPr algn="ctr"/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1220760" y="4084440"/>
            <a:ext cx="7416824" cy="2088232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 smtClean="0">
                <a:solidFill>
                  <a:schemeClr val="tx1"/>
                </a:solidFill>
              </a:rPr>
              <a:t>Vertieftes Wissen über Tier- und Pflanzenwelt, bestehende Naturprozesse und deren Nutzung.</a:t>
            </a:r>
            <a:endParaRPr lang="de-AT" dirty="0" smtClean="0"/>
          </a:p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2962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18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3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83634"/>
            <a:ext cx="6291621" cy="463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20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19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3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579815" y="1844824"/>
            <a:ext cx="8564183" cy="4198254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u="sng" dirty="0" smtClean="0">
                <a:solidFill>
                  <a:schemeClr val="tx1"/>
                </a:solidFill>
              </a:rPr>
              <a:t>Wir Leben im Zeitalter der Medien.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Das Bild der Jagd - der Jägerschaft in der Gesellschaft.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Die Gesellschaft ist kritischer geworden.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Wo sind die Positivbilder die das gute Image der Jagd prägen.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297184480"/>
              </p:ext>
            </p:extLst>
          </p:nvPr>
        </p:nvGraphicFramePr>
        <p:xfrm>
          <a:off x="323528" y="1700808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hteck 9"/>
          <p:cNvSpPr/>
          <p:nvPr/>
        </p:nvSpPr>
        <p:spPr>
          <a:xfrm>
            <a:off x="3869979" y="1699404"/>
            <a:ext cx="4254764" cy="792088"/>
          </a:xfrm>
          <a:prstGeom prst="rect">
            <a:avLst/>
          </a:prstGeom>
          <a:gradFill>
            <a:gsLst>
              <a:gs pos="0">
                <a:srgbClr val="278717"/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Führung in der menschlichen und gesellschaftlicher Persönlichkeit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923928" y="5445224"/>
            <a:ext cx="4254764" cy="792088"/>
          </a:xfrm>
          <a:prstGeom prst="rect">
            <a:avLst/>
          </a:prstGeom>
          <a:gradFill>
            <a:gsLst>
              <a:gs pos="0">
                <a:srgbClr val="278717"/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Leitung der Jagd in die Zukunft, in das Ansehen der Öffentlichkeit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3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09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20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3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579815" y="1844824"/>
            <a:ext cx="8564183" cy="4198254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u="sng" dirty="0" smtClean="0">
                <a:solidFill>
                  <a:schemeClr val="tx1"/>
                </a:solidFill>
              </a:rPr>
              <a:t>Wir Leben im Zeitalter der Medien.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Das Bild der Jagd - der Jägerschaft in der Gesellschaft.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Die Gesellschaft ist kritischer geworden.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Wo sind die Positivbilder die das gute Image der Jagd prägen.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457200" indent="-457200"/>
            <a:endParaRPr lang="de-DE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</p:txBody>
      </p:sp>
      <p:pic>
        <p:nvPicPr>
          <p:cNvPr id="8" name="Picture 7" descr="E:\User\Anton\Daten\Jagdgesellschaft\Landesjagdverband\Jagdleiterschulung\Unbenannte Anlage 000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2857496"/>
            <a:ext cx="2928958" cy="3820309"/>
          </a:xfrm>
          <a:prstGeom prst="rect">
            <a:avLst/>
          </a:prstGeom>
          <a:noFill/>
        </p:spPr>
      </p:pic>
      <p:pic>
        <p:nvPicPr>
          <p:cNvPr id="9" name="Picture 8" descr="E:\User\Anton\Daten\Jagdgesellschaft\Landesjagdverband\Jagdleiterschulung\Unbenannte Anlage 000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2857496"/>
            <a:ext cx="3805157" cy="3242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37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21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3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579815" y="1844824"/>
            <a:ext cx="8564183" cy="4198254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u="sng" dirty="0" smtClean="0">
                <a:solidFill>
                  <a:schemeClr val="tx1"/>
                </a:solidFill>
              </a:rPr>
              <a:t>Wir Leben im Zeitalter der Medien.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Das Bild der Jagd - der Jägerschaft in der Gesellschaft.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Die Gesellschaft ist kritischer geworden.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Wo sind die Positivbilder die das gute Image der Jagd prägen.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u="sng" dirty="0" smtClean="0">
                <a:solidFill>
                  <a:schemeClr val="tx1"/>
                </a:solidFill>
              </a:rPr>
              <a:t>Entfremdung der Gesellschaft von der Natur und der Naturnutzung.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„Zurück zum Ursprung –</a:t>
            </a:r>
            <a:r>
              <a:rPr lang="de-DE" sz="2000" b="1" dirty="0" smtClean="0">
                <a:solidFill>
                  <a:schemeClr val="tx1"/>
                </a:solidFill>
              </a:rPr>
              <a:t>Ja! Natürlich</a:t>
            </a:r>
            <a:r>
              <a:rPr lang="de-DE" sz="2000" dirty="0" smtClean="0">
                <a:solidFill>
                  <a:schemeClr val="tx1"/>
                </a:solidFill>
              </a:rPr>
              <a:t>“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Fehlendes dezidiertes Verhalten zur Natur, zur Jagd.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22</a:t>
            </a:fld>
            <a:endParaRPr lang="de-AT" dirty="0"/>
          </a:p>
        </p:txBody>
      </p:sp>
      <p:pic>
        <p:nvPicPr>
          <p:cNvPr id="13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579815" y="2492896"/>
            <a:ext cx="8564183" cy="2016224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u="sng" dirty="0">
                <a:solidFill>
                  <a:schemeClr val="tx1"/>
                </a:solidFill>
              </a:rPr>
              <a:t>r</a:t>
            </a:r>
            <a:r>
              <a:rPr lang="de-DE" sz="2800" u="sng" dirty="0" smtClean="0">
                <a:solidFill>
                  <a:schemeClr val="tx1"/>
                </a:solidFill>
              </a:rPr>
              <a:t>ationalen Ebene </a:t>
            </a:r>
            <a:r>
              <a:rPr lang="de-DE" sz="2000" u="sng" dirty="0" smtClean="0">
                <a:solidFill>
                  <a:schemeClr val="tx1"/>
                </a:solidFill>
              </a:rPr>
              <a:t>sind Bilder und Argumente über</a:t>
            </a:r>
            <a:r>
              <a:rPr lang="de-DE" sz="2000" dirty="0" smtClean="0">
                <a:solidFill>
                  <a:schemeClr val="tx1"/>
                </a:solidFill>
              </a:rPr>
              <a:t>…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e</a:t>
            </a:r>
            <a:r>
              <a:rPr lang="de-DE" sz="2000" dirty="0" smtClean="0">
                <a:solidFill>
                  <a:schemeClr val="tx1"/>
                </a:solidFill>
              </a:rPr>
              <a:t>inen Beitrag zum Naturschutz und deren Nachhaltigkeit.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Verantwortung zur </a:t>
            </a:r>
            <a:r>
              <a:rPr lang="de-AT" sz="2000" u="sng" dirty="0" smtClean="0">
                <a:solidFill>
                  <a:schemeClr val="tx1"/>
                </a:solidFill>
              </a:rPr>
              <a:t>Biodiversität</a:t>
            </a:r>
            <a:r>
              <a:rPr lang="de-AT" sz="2000" dirty="0" smtClean="0">
                <a:solidFill>
                  <a:schemeClr val="tx1"/>
                </a:solidFill>
              </a:rPr>
              <a:t> in der Natur. 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Eindrucksvoll belegen, dass nachhaltig gejagt wird.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Wirtschaftliche Bedeutung der Jagd für die Volkswirtschaft.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79816" y="4653136"/>
            <a:ext cx="8564183" cy="2016224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u="sng" dirty="0">
                <a:solidFill>
                  <a:schemeClr val="tx1"/>
                </a:solidFill>
              </a:rPr>
              <a:t>e</a:t>
            </a:r>
            <a:r>
              <a:rPr lang="de-DE" sz="2800" u="sng" dirty="0" smtClean="0">
                <a:solidFill>
                  <a:schemeClr val="tx1"/>
                </a:solidFill>
              </a:rPr>
              <a:t>motionalen Ebene </a:t>
            </a:r>
            <a:r>
              <a:rPr lang="de-DE" sz="2000" u="sng" dirty="0" smtClean="0">
                <a:solidFill>
                  <a:schemeClr val="tx1"/>
                </a:solidFill>
              </a:rPr>
              <a:t>sind Bilder und Argumente über</a:t>
            </a:r>
            <a:r>
              <a:rPr lang="de-DE" sz="2000" dirty="0" smtClean="0">
                <a:solidFill>
                  <a:schemeClr val="tx1"/>
                </a:solidFill>
              </a:rPr>
              <a:t>…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p</a:t>
            </a:r>
            <a:r>
              <a:rPr lang="de-DE" sz="2000" dirty="0" smtClean="0">
                <a:solidFill>
                  <a:schemeClr val="tx1"/>
                </a:solidFill>
              </a:rPr>
              <a:t>rivates Geld für Erhaltung, Verbesserung von Wildlebensräume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Konfliktfreien Umgang mit Wildtieren in der Kulturlandschaft.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Ermöglichen Naturbegegnung mit Wildtiere.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Wertvolles Nahrungsmittel. „Ja-Natürlich“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167329" y="1412776"/>
            <a:ext cx="6728489" cy="936104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u="sng" dirty="0" smtClean="0">
                <a:solidFill>
                  <a:schemeClr val="tx1"/>
                </a:solidFill>
              </a:rPr>
              <a:t>Die Jagd im positiven Licht erscheinen lassen. 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8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23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ton Helmberger\Pictures\Jagd\Landschaftt\Präsendation\0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" y="0"/>
            <a:ext cx="9157600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683569" y="1727818"/>
            <a:ext cx="7711148" cy="4509494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u="sng" dirty="0" smtClean="0">
                <a:solidFill>
                  <a:schemeClr val="tx1"/>
                </a:solidFill>
              </a:rPr>
              <a:t>Interne Führungskompetenz </a:t>
            </a:r>
            <a:r>
              <a:rPr lang="de-DE" sz="3200" u="sng" dirty="0">
                <a:solidFill>
                  <a:schemeClr val="tx1"/>
                </a:solidFill>
              </a:rPr>
              <a:t>des Jagdleiters</a:t>
            </a:r>
            <a:r>
              <a:rPr lang="de-DE" sz="3200" u="sng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de-DE" sz="4400" dirty="0" smtClean="0">
              <a:solidFill>
                <a:schemeClr val="tx1"/>
              </a:solidFill>
            </a:endParaRPr>
          </a:p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Welche Herausforderungen hat sich der Jagdleiter zu stellen?</a:t>
            </a:r>
            <a:endParaRPr lang="de-AT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1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24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ton Helmberger\Pictures\Jagd\Landschaftt\Präsendation\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863588" y="1700808"/>
            <a:ext cx="7416824" cy="4560565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AT" sz="2800" dirty="0" smtClean="0">
                <a:solidFill>
                  <a:schemeClr val="tx1"/>
                </a:solidFill>
              </a:rPr>
              <a:t>Bewahrung </a:t>
            </a:r>
            <a:r>
              <a:rPr lang="de-AT" sz="2800" dirty="0">
                <a:solidFill>
                  <a:schemeClr val="tx1"/>
                </a:solidFill>
              </a:rPr>
              <a:t>von traditioneller Jagdkultur</a:t>
            </a:r>
            <a:r>
              <a:rPr lang="de-AT" sz="2800" dirty="0" smtClean="0">
                <a:solidFill>
                  <a:schemeClr val="tx1"/>
                </a:solidFill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AT" sz="2800" dirty="0">
                <a:solidFill>
                  <a:schemeClr val="tx1"/>
                </a:solidFill>
              </a:rPr>
              <a:t>Förderung eines </a:t>
            </a:r>
            <a:r>
              <a:rPr lang="de-AT" sz="2800" dirty="0" smtClean="0">
                <a:solidFill>
                  <a:schemeClr val="tx1"/>
                </a:solidFill>
              </a:rPr>
              <a:t>ethischen-moralischen </a:t>
            </a:r>
            <a:r>
              <a:rPr lang="de-AT" sz="2800" dirty="0">
                <a:solidFill>
                  <a:schemeClr val="tx1"/>
                </a:solidFill>
              </a:rPr>
              <a:t>Selbstverständnisses der Jagd</a:t>
            </a:r>
            <a:r>
              <a:rPr lang="de-AT" sz="2800" dirty="0" smtClean="0">
                <a:solidFill>
                  <a:schemeClr val="tx1"/>
                </a:solidFill>
              </a:rPr>
              <a:t>.</a:t>
            </a:r>
            <a:endParaRPr lang="de-AT" sz="280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AT" sz="2800" dirty="0">
                <a:solidFill>
                  <a:schemeClr val="tx1"/>
                </a:solidFill>
              </a:rPr>
              <a:t>Sich bestehender Probleme der Gegenwart </a:t>
            </a:r>
            <a:r>
              <a:rPr lang="de-AT" sz="2800" dirty="0" smtClean="0">
                <a:solidFill>
                  <a:schemeClr val="tx1"/>
                </a:solidFill>
              </a:rPr>
              <a:t>stellen.</a:t>
            </a:r>
            <a:r>
              <a:rPr lang="de-AT" sz="2800" dirty="0">
                <a:solidFill>
                  <a:schemeClr val="tx1"/>
                </a:solidFill>
              </a:rPr>
              <a:t> </a:t>
            </a:r>
            <a:r>
              <a:rPr lang="de-AT" sz="2800" dirty="0" smtClean="0">
                <a:solidFill>
                  <a:schemeClr val="tx1"/>
                </a:solidFill>
              </a:rPr>
              <a:t> Zielführende </a:t>
            </a:r>
            <a:r>
              <a:rPr lang="de-AT" sz="2800" dirty="0">
                <a:solidFill>
                  <a:schemeClr val="tx1"/>
                </a:solidFill>
              </a:rPr>
              <a:t>Lösungen für die Zukunft zu erarbeiten, zu bewahren und hinzuführen.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AT" sz="2800" dirty="0" smtClean="0">
                <a:solidFill>
                  <a:schemeClr val="tx1"/>
                </a:solidFill>
              </a:rPr>
              <a:t>Keine Thesen </a:t>
            </a:r>
            <a:r>
              <a:rPr lang="de-AT" sz="2800" dirty="0">
                <a:solidFill>
                  <a:schemeClr val="tx1"/>
                </a:solidFill>
              </a:rPr>
              <a:t>an die </a:t>
            </a:r>
            <a:r>
              <a:rPr lang="de-AT" sz="2800" dirty="0" smtClean="0">
                <a:solidFill>
                  <a:schemeClr val="tx1"/>
                </a:solidFill>
              </a:rPr>
              <a:t>Wand </a:t>
            </a:r>
            <a:r>
              <a:rPr lang="de-AT" sz="2800" dirty="0">
                <a:solidFill>
                  <a:schemeClr val="tx1"/>
                </a:solidFill>
              </a:rPr>
              <a:t>malen – </a:t>
            </a:r>
            <a:r>
              <a:rPr lang="de-AT" sz="2800" dirty="0" smtClean="0">
                <a:solidFill>
                  <a:schemeClr val="tx1"/>
                </a:solidFill>
              </a:rPr>
              <a:t>nicht die </a:t>
            </a:r>
            <a:r>
              <a:rPr lang="de-AT" sz="2800" dirty="0">
                <a:solidFill>
                  <a:schemeClr val="tx1"/>
                </a:solidFill>
              </a:rPr>
              <a:t>Augen vor der Realität verschließen.</a:t>
            </a:r>
          </a:p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25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ton Helmberger\Pictures\Jagd\Landschaftt\Präsendation\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863588" y="1700808"/>
            <a:ext cx="7416824" cy="4560565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dirty="0">
                <a:solidFill>
                  <a:schemeClr val="tx1"/>
                </a:solidFill>
              </a:rPr>
              <a:t>Verlust im Lebensraum unserer Wildtiere.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AT" sz="2800" dirty="0">
                <a:solidFill>
                  <a:schemeClr val="tx1"/>
                </a:solidFill>
              </a:rPr>
              <a:t>Verlust in der Handlungsfreiheit der Jagd.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AT" sz="2800" dirty="0">
                <a:solidFill>
                  <a:schemeClr val="tx1"/>
                </a:solidFill>
              </a:rPr>
              <a:t>Verlust vor gesellschaftlichen und jagdpolitischer Bedeutung.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AT" sz="2800" dirty="0">
                <a:solidFill>
                  <a:schemeClr val="tx1"/>
                </a:solidFill>
              </a:rPr>
              <a:t>Auf moralischer Ebenen kriminalisiert zu werden.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AT" sz="2800" dirty="0">
                <a:solidFill>
                  <a:schemeClr val="tx1"/>
                </a:solidFill>
              </a:rPr>
              <a:t>Jagd verkörpert Gewalt und verursacht Leid in der Welt der Tiere.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AT" sz="2800" dirty="0">
                <a:solidFill>
                  <a:schemeClr val="tx1"/>
                </a:solidFill>
              </a:rPr>
              <a:t>Freude an der Jagd ist moralisch verwerflich. </a:t>
            </a:r>
          </a:p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26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ton Helmberger\Pictures\Jagd\Landschaftt\Präsendation\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863588" y="1700808"/>
            <a:ext cx="7416824" cy="4560565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AT" sz="2800" u="sng" dirty="0" smtClean="0">
                <a:solidFill>
                  <a:schemeClr val="tx1"/>
                </a:solidFill>
              </a:rPr>
              <a:t>Führungs-Sozialkompetenz des Jagdleiter als Führungskraft.</a:t>
            </a:r>
          </a:p>
          <a:p>
            <a:pPr marL="3028950" lvl="6" indent="-285750">
              <a:buFont typeface="Wingdings" panose="05000000000000000000" pitchFamily="2" charset="2"/>
              <a:buChar char="ü"/>
            </a:pPr>
            <a:r>
              <a:rPr lang="de-AT" sz="2800" dirty="0" smtClean="0">
                <a:solidFill>
                  <a:schemeClr val="tx1"/>
                </a:solidFill>
              </a:rPr>
              <a:t>Delegationskompetenz</a:t>
            </a:r>
            <a:endParaRPr lang="de-AT" sz="2800" dirty="0">
              <a:solidFill>
                <a:schemeClr val="tx1"/>
              </a:solidFill>
            </a:endParaRPr>
          </a:p>
          <a:p>
            <a:pPr marL="3028950" lvl="6" indent="-285750">
              <a:buFont typeface="Wingdings" panose="05000000000000000000" pitchFamily="2" charset="2"/>
              <a:buChar char="ü"/>
            </a:pPr>
            <a:r>
              <a:rPr lang="de-AT" sz="2800" dirty="0" smtClean="0">
                <a:solidFill>
                  <a:schemeClr val="tx1"/>
                </a:solidFill>
              </a:rPr>
              <a:t>Entscheidungsstärke</a:t>
            </a:r>
          </a:p>
          <a:p>
            <a:pPr marL="3028950" lvl="6" indent="-285750">
              <a:buFont typeface="Wingdings" panose="05000000000000000000" pitchFamily="2" charset="2"/>
              <a:buChar char="ü"/>
            </a:pPr>
            <a:r>
              <a:rPr lang="de-AT" sz="2800" dirty="0" smtClean="0">
                <a:solidFill>
                  <a:schemeClr val="tx1"/>
                </a:solidFill>
              </a:rPr>
              <a:t>Konflikt-Kritikkompetenz</a:t>
            </a:r>
          </a:p>
          <a:p>
            <a:pPr marL="3028950" lvl="6" indent="-285750">
              <a:buFont typeface="Wingdings" panose="05000000000000000000" pitchFamily="2" charset="2"/>
              <a:buChar char="ü"/>
            </a:pPr>
            <a:r>
              <a:rPr lang="de-AT" sz="2800" dirty="0" smtClean="0">
                <a:solidFill>
                  <a:schemeClr val="tx1"/>
                </a:solidFill>
              </a:rPr>
              <a:t>Motivations-Überzeugungsvermögen</a:t>
            </a:r>
          </a:p>
          <a:p>
            <a:pPr marL="3028950" lvl="6" indent="-285750">
              <a:buFont typeface="Wingdings" panose="05000000000000000000" pitchFamily="2" charset="2"/>
              <a:buChar char="ü"/>
            </a:pPr>
            <a:r>
              <a:rPr lang="de-AT" sz="2800" dirty="0" smtClean="0">
                <a:solidFill>
                  <a:schemeClr val="tx1"/>
                </a:solidFill>
              </a:rPr>
              <a:t>Systematisches Denken</a:t>
            </a:r>
          </a:p>
          <a:p>
            <a:pPr marL="3028950" lvl="6" indent="-285750">
              <a:buFont typeface="Wingdings" panose="05000000000000000000" pitchFamily="2" charset="2"/>
              <a:buChar char="ü"/>
            </a:pPr>
            <a:r>
              <a:rPr lang="de-AT" sz="2800" dirty="0" smtClean="0">
                <a:solidFill>
                  <a:schemeClr val="tx1"/>
                </a:solidFill>
              </a:rPr>
              <a:t>Empathie und Teamfähigkeit</a:t>
            </a:r>
            <a:endParaRPr lang="de-A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27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ton Helmberger\Pictures\Jagd\Landschaftt\Präsendation\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uppieren 36"/>
          <p:cNvGrpSpPr/>
          <p:nvPr/>
        </p:nvGrpSpPr>
        <p:grpSpPr>
          <a:xfrm>
            <a:off x="188624" y="1628800"/>
            <a:ext cx="3944933" cy="804052"/>
            <a:chOff x="502532" y="856406"/>
            <a:chExt cx="3944933" cy="804052"/>
          </a:xfrm>
        </p:grpSpPr>
        <p:sp>
          <p:nvSpPr>
            <p:cNvPr id="38" name="Rechteck 37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hteck 38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8995" tIns="68580" rIns="68580" bIns="6858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700" kern="1200" dirty="0" smtClean="0"/>
                <a:t>Delegationskompetenz</a:t>
              </a:r>
              <a:endParaRPr lang="de-AT" sz="2700" kern="1200" dirty="0"/>
            </a:p>
          </p:txBody>
        </p:sp>
      </p:grpSp>
      <p:sp>
        <p:nvSpPr>
          <p:cNvPr id="41" name="Rechteck 40"/>
          <p:cNvSpPr/>
          <p:nvPr/>
        </p:nvSpPr>
        <p:spPr>
          <a:xfrm>
            <a:off x="863588" y="2780928"/>
            <a:ext cx="7416824" cy="2592288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Delegationskompetenz ist die Fähigkeit und Bereitschaft, Aufgaben, Kompetenzen und Verantwortlichkeiten an andere in einer Form abzugeben, dass diese Aufgaben effektiv und effizient erledigt werden</a:t>
            </a:r>
            <a:endParaRPr lang="de-AT" sz="2800" dirty="0">
              <a:solidFill>
                <a:schemeClr val="tx1"/>
              </a:solidFill>
            </a:endParaRPr>
          </a:p>
          <a:p>
            <a:pPr lvl="0"/>
            <a:endParaRPr lang="de-AT" sz="2800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8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28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ton Helmberger\Pictures\Jagd\Landschaftt\Präsendation\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uppieren 36"/>
          <p:cNvGrpSpPr/>
          <p:nvPr/>
        </p:nvGrpSpPr>
        <p:grpSpPr>
          <a:xfrm>
            <a:off x="188624" y="1628800"/>
            <a:ext cx="3944933" cy="804052"/>
            <a:chOff x="502532" y="856406"/>
            <a:chExt cx="3944933" cy="804052"/>
          </a:xfrm>
        </p:grpSpPr>
        <p:sp>
          <p:nvSpPr>
            <p:cNvPr id="38" name="Rechteck 37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hteck 38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8995" tIns="68580" rIns="68580" bIns="6858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700" kern="1200" dirty="0" smtClean="0"/>
                <a:t>Delegationskompetenz</a:t>
              </a:r>
              <a:endParaRPr lang="de-AT" sz="2700" kern="1200" dirty="0"/>
            </a:p>
          </p:txBody>
        </p:sp>
      </p:grpSp>
      <p:sp>
        <p:nvSpPr>
          <p:cNvPr id="41" name="Rechteck 40"/>
          <p:cNvSpPr/>
          <p:nvPr/>
        </p:nvSpPr>
        <p:spPr>
          <a:xfrm>
            <a:off x="863588" y="2780928"/>
            <a:ext cx="7416824" cy="2592288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Delegationskompetenz ist die Fähigkeit und Bereitschaft, Aufgaben, Kompetenzen und Verantwortlichkeiten an andere in einer Form abzugeben, dass diese Aufgaben effektiv und effizient erledigt werden</a:t>
            </a:r>
            <a:endParaRPr lang="de-AT" sz="2800" dirty="0">
              <a:solidFill>
                <a:schemeClr val="tx1"/>
              </a:solidFill>
            </a:endParaRPr>
          </a:p>
          <a:p>
            <a:pPr lvl="0"/>
            <a:endParaRPr lang="de-AT" sz="2800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42" name="Diagramm 41"/>
          <p:cNvGraphicFramePr/>
          <p:nvPr>
            <p:extLst>
              <p:ext uri="{D42A27DB-BD31-4B8C-83A1-F6EECF244321}">
                <p14:modId xmlns:p14="http://schemas.microsoft.com/office/powerpoint/2010/main" val="2585333082"/>
              </p:ext>
            </p:extLst>
          </p:nvPr>
        </p:nvGraphicFramePr>
        <p:xfrm>
          <a:off x="2981191" y="24207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2087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29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ton Helmberger\Pictures\Jagd\Landschaftt\Präsendation\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863588" y="2780928"/>
            <a:ext cx="7416824" cy="2686086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Entscheidungsstärke beschreibt die Bereitschaft und Fähigkeit, Entscheidungen effektiv 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>
                <a:solidFill>
                  <a:schemeClr val="tx1"/>
                </a:solidFill>
              </a:rPr>
              <a:t>zu treffen und auch tatsächlich zu entscheiden. </a:t>
            </a:r>
          </a:p>
          <a:p>
            <a:pPr lvl="0"/>
            <a:endParaRPr lang="de-AT" sz="2800" u="sng" dirty="0" smtClean="0">
              <a:solidFill>
                <a:schemeClr val="tx1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88624" y="1628800"/>
            <a:ext cx="3944933" cy="804052"/>
            <a:chOff x="502532" y="856406"/>
            <a:chExt cx="3944933" cy="804052"/>
          </a:xfrm>
        </p:grpSpPr>
        <p:sp>
          <p:nvSpPr>
            <p:cNvPr id="10" name="Rechteck 9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eck 10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8995" tIns="68580" rIns="68580" bIns="6858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700" dirty="0" smtClean="0"/>
                <a:t>Entscheidungsstärke</a:t>
              </a:r>
              <a:endParaRPr lang="de-AT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271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16044" y="1973973"/>
            <a:ext cx="6840760" cy="1908215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Jagdliche </a:t>
            </a:r>
            <a:r>
              <a:rPr lang="de-AT" sz="3600" b="1" u="sng" dirty="0" smtClean="0"/>
              <a:t>Führungskräfte</a:t>
            </a:r>
            <a:r>
              <a:rPr lang="de-AT" sz="3200" b="1" dirty="0" smtClean="0"/>
              <a:t> tragen eine besondere Verantwortung für eine </a:t>
            </a:r>
            <a:r>
              <a:rPr lang="de-AT" sz="3200" b="1" u="sng" dirty="0" smtClean="0"/>
              <a:t>zeitgemäße</a:t>
            </a:r>
            <a:r>
              <a:rPr lang="de-AT" sz="3200" b="1" dirty="0" smtClean="0"/>
              <a:t> Ausrichtung der Jagd. </a:t>
            </a:r>
          </a:p>
          <a:p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1120849" y="3730967"/>
            <a:ext cx="6840760" cy="1354217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Auf den Prüfstand nach </a:t>
            </a:r>
            <a:r>
              <a:rPr lang="de-AT" sz="3200" b="1" u="sng" dirty="0" smtClean="0"/>
              <a:t>ökologischen</a:t>
            </a:r>
            <a:r>
              <a:rPr lang="de-AT" sz="3200" b="1" dirty="0" smtClean="0"/>
              <a:t> und </a:t>
            </a:r>
            <a:r>
              <a:rPr lang="de-AT" sz="3200" b="1" u="sng" dirty="0" smtClean="0"/>
              <a:t>ethischen - moralischen</a:t>
            </a:r>
            <a:r>
              <a:rPr lang="de-AT" sz="3200" b="1" dirty="0" smtClean="0"/>
              <a:t> Kriterien.</a:t>
            </a:r>
          </a:p>
          <a:p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1134890" y="5085184"/>
            <a:ext cx="6840760" cy="1354217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Einen unbestimmten Rechtsbegriff der Hege und Weidgerechtigkeit?</a:t>
            </a:r>
          </a:p>
          <a:p>
            <a:endParaRPr lang="de-AT" dirty="0"/>
          </a:p>
        </p:txBody>
      </p:sp>
      <p:pic>
        <p:nvPicPr>
          <p:cNvPr id="13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30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ton Helmberger\Pictures\Jagd\Landschaftt\Präsendation\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863588" y="2780928"/>
            <a:ext cx="7416824" cy="2686086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Entscheidungsstärke beschreibt die Bereitschaft und Fähigkeit, Entscheidungen effektiv </a:t>
            </a:r>
            <a:r>
              <a:rPr lang="de-DE" sz="2800" dirty="0" smtClean="0">
                <a:solidFill>
                  <a:schemeClr val="tx1"/>
                </a:solidFill>
              </a:rPr>
              <a:t>zu </a:t>
            </a:r>
            <a:r>
              <a:rPr lang="de-DE" sz="2800" dirty="0">
                <a:solidFill>
                  <a:schemeClr val="tx1"/>
                </a:solidFill>
              </a:rPr>
              <a:t>treffen und auch tatsächlich zu entscheiden. </a:t>
            </a:r>
          </a:p>
          <a:p>
            <a:pPr lvl="0"/>
            <a:endParaRPr lang="de-AT" sz="2800" u="sng" dirty="0" smtClean="0">
              <a:solidFill>
                <a:schemeClr val="tx1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88624" y="1628800"/>
            <a:ext cx="3944933" cy="804052"/>
            <a:chOff x="502532" y="856406"/>
            <a:chExt cx="3944933" cy="804052"/>
          </a:xfrm>
        </p:grpSpPr>
        <p:sp>
          <p:nvSpPr>
            <p:cNvPr id="10" name="Rechteck 9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eck 10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8995" tIns="68580" rIns="68580" bIns="6858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700" dirty="0" smtClean="0"/>
                <a:t>Entscheidungsstärke</a:t>
              </a:r>
              <a:endParaRPr lang="de-AT" sz="2700" kern="1200" dirty="0"/>
            </a:p>
          </p:txBody>
        </p:sp>
      </p:grp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199891195"/>
              </p:ext>
            </p:extLst>
          </p:nvPr>
        </p:nvGraphicFramePr>
        <p:xfrm>
          <a:off x="3045248" y="23571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2248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31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ton Helmberger\Pictures\Jagd\Landschaftt\Präsendation\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863588" y="2780928"/>
            <a:ext cx="7416824" cy="2664296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Kritik- und Konfliktkompetenz umfasst die Fähigkeiten, Konflikte und Kritik angemessen und konstruktiv zu lösen, zu geben, aber auch mit Kritik an der eigenen Person souverän umzugehen. </a:t>
            </a:r>
          </a:p>
          <a:p>
            <a:pPr lvl="0"/>
            <a:endParaRPr lang="de-AT" sz="2800" u="sng" dirty="0" smtClean="0">
              <a:solidFill>
                <a:schemeClr val="tx1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88624" y="1628800"/>
            <a:ext cx="3944933" cy="804052"/>
            <a:chOff x="502532" y="856406"/>
            <a:chExt cx="3944933" cy="804052"/>
          </a:xfrm>
        </p:grpSpPr>
        <p:sp>
          <p:nvSpPr>
            <p:cNvPr id="10" name="Rechteck 9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eck 10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8995" tIns="68580" rIns="68580" bIns="6858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700" dirty="0" smtClean="0"/>
                <a:t>Kritik- und Konfliktkompetenz</a:t>
              </a:r>
              <a:endParaRPr lang="de-AT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540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32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ton Helmberger\Pictures\Jagd\Landschaftt\Präsendation\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863588" y="2780928"/>
            <a:ext cx="7416824" cy="2664296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Kritik- und Konfliktkompetenz umfasst die Fähigkeiten, Konflikte und Kritik angemessen und konstruktiv zu lösen, zu geben, aber auch mit Kritik an der eigenen Person souverän umzugehen. </a:t>
            </a:r>
          </a:p>
          <a:p>
            <a:pPr lvl="0"/>
            <a:endParaRPr lang="de-AT" sz="2800" u="sng" dirty="0" smtClean="0">
              <a:solidFill>
                <a:schemeClr val="tx1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88624" y="1628800"/>
            <a:ext cx="3944933" cy="804052"/>
            <a:chOff x="502532" y="856406"/>
            <a:chExt cx="3944933" cy="804052"/>
          </a:xfrm>
        </p:grpSpPr>
        <p:sp>
          <p:nvSpPr>
            <p:cNvPr id="10" name="Rechteck 9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eck 10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8995" tIns="68580" rIns="68580" bIns="6858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700" dirty="0" smtClean="0"/>
                <a:t>Kritik- und Konfliktkompetenz</a:t>
              </a:r>
              <a:endParaRPr lang="de-AT" sz="2700" kern="1200" dirty="0"/>
            </a:p>
          </p:txBody>
        </p:sp>
      </p:grp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1572922701"/>
              </p:ext>
            </p:extLst>
          </p:nvPr>
        </p:nvGraphicFramePr>
        <p:xfrm>
          <a:off x="2981191" y="24207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5818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33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ton Helmberger\Pictures\Jagd\Landschaftt\Präsendation\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863588" y="2780928"/>
            <a:ext cx="7416824" cy="2736304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Umsetzung entspringt Motivation. Die Fähigkeit, sich selbst und andere zu motivieren, </a:t>
            </a:r>
          </a:p>
          <a:p>
            <a:r>
              <a:rPr lang="de-DE" sz="2800" dirty="0">
                <a:solidFill>
                  <a:schemeClr val="tx1"/>
                </a:solidFill>
              </a:rPr>
              <a:t>sind damit ein elementares Soft </a:t>
            </a:r>
            <a:r>
              <a:rPr lang="de-DE" sz="2800" dirty="0" err="1" smtClean="0">
                <a:solidFill>
                  <a:schemeClr val="tx1"/>
                </a:solidFill>
              </a:rPr>
              <a:t>Skill</a:t>
            </a:r>
            <a:r>
              <a:rPr lang="de-DE" sz="2800" dirty="0" smtClean="0">
                <a:solidFill>
                  <a:schemeClr val="tx1"/>
                </a:solidFill>
              </a:rPr>
              <a:t>, </a:t>
            </a:r>
            <a:endParaRPr lang="de-DE" sz="2800" dirty="0">
              <a:solidFill>
                <a:schemeClr val="tx1"/>
              </a:solidFill>
            </a:endParaRPr>
          </a:p>
          <a:p>
            <a:r>
              <a:rPr lang="de-DE" sz="2800" dirty="0">
                <a:solidFill>
                  <a:schemeClr val="tx1"/>
                </a:solidFill>
              </a:rPr>
              <a:t>das sich in gewissem Umfang auch entwickeln lässt. </a:t>
            </a:r>
          </a:p>
          <a:p>
            <a:pPr lvl="0"/>
            <a:endParaRPr lang="de-AT" sz="2800" u="sng" dirty="0" smtClean="0">
              <a:solidFill>
                <a:schemeClr val="tx1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88624" y="1628800"/>
            <a:ext cx="3944933" cy="804052"/>
            <a:chOff x="502532" y="856406"/>
            <a:chExt cx="3944933" cy="804052"/>
          </a:xfrm>
        </p:grpSpPr>
        <p:sp>
          <p:nvSpPr>
            <p:cNvPr id="10" name="Rechteck 9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eck 10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8995" tIns="68580" rIns="68580" bIns="6858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700" dirty="0" smtClean="0"/>
                <a:t>Motivationsvermögen</a:t>
              </a:r>
              <a:endParaRPr lang="de-AT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879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34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ton Helmberger\Pictures\Jagd\Landschaftt\Präsendation\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863588" y="2780928"/>
            <a:ext cx="7416824" cy="2736304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Umsetzung entspringt Motivation. Die Fähigkeit, sich selbst und andere zu motivieren, </a:t>
            </a:r>
          </a:p>
          <a:p>
            <a:r>
              <a:rPr lang="de-DE" sz="2800" dirty="0">
                <a:solidFill>
                  <a:schemeClr val="tx1"/>
                </a:solidFill>
              </a:rPr>
              <a:t>sind damit ein elementares Soft </a:t>
            </a:r>
            <a:r>
              <a:rPr lang="de-DE" sz="2800" dirty="0" err="1" smtClean="0">
                <a:solidFill>
                  <a:schemeClr val="tx1"/>
                </a:solidFill>
              </a:rPr>
              <a:t>Skill</a:t>
            </a:r>
            <a:r>
              <a:rPr lang="de-DE" sz="2800" dirty="0" smtClean="0">
                <a:solidFill>
                  <a:schemeClr val="tx1"/>
                </a:solidFill>
              </a:rPr>
              <a:t>, </a:t>
            </a:r>
            <a:endParaRPr lang="de-DE" sz="2800" dirty="0">
              <a:solidFill>
                <a:schemeClr val="tx1"/>
              </a:solidFill>
            </a:endParaRPr>
          </a:p>
          <a:p>
            <a:r>
              <a:rPr lang="de-DE" sz="2800" dirty="0">
                <a:solidFill>
                  <a:schemeClr val="tx1"/>
                </a:solidFill>
              </a:rPr>
              <a:t>das sich in gewissem Umfang auch entwickeln lässt. </a:t>
            </a:r>
          </a:p>
          <a:p>
            <a:pPr lvl="0"/>
            <a:endParaRPr lang="de-AT" sz="2800" u="sng" dirty="0" smtClean="0">
              <a:solidFill>
                <a:schemeClr val="tx1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88624" y="1628800"/>
            <a:ext cx="3944933" cy="804052"/>
            <a:chOff x="502532" y="856406"/>
            <a:chExt cx="3944933" cy="804052"/>
          </a:xfrm>
        </p:grpSpPr>
        <p:sp>
          <p:nvSpPr>
            <p:cNvPr id="10" name="Rechteck 9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eck 10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8995" tIns="68580" rIns="68580" bIns="6858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700" dirty="0" smtClean="0"/>
                <a:t>Motivationsvermögen</a:t>
              </a:r>
              <a:endParaRPr lang="de-AT" sz="2700" kern="1200" dirty="0"/>
            </a:p>
          </p:txBody>
        </p:sp>
      </p:grp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1512158430"/>
              </p:ext>
            </p:extLst>
          </p:nvPr>
        </p:nvGraphicFramePr>
        <p:xfrm>
          <a:off x="2981191" y="24207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5190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35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ton Helmberger\Pictures\Jagd\Landschaftt\Präsendation\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863588" y="2780928"/>
            <a:ext cx="7416824" cy="3262150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Überzeugungs- und Durchsetzungsvermögen beschreiben die Fähigkeit, sich in der kommunikativen Auseinandersetzung mit anderen argumentativ behaupten zu können.</a:t>
            </a:r>
          </a:p>
          <a:p>
            <a:endParaRPr lang="de-DE" sz="2800" dirty="0">
              <a:solidFill>
                <a:schemeClr val="tx1"/>
              </a:solidFill>
            </a:endParaRPr>
          </a:p>
          <a:p>
            <a:r>
              <a:rPr lang="de-DE" sz="2800" dirty="0">
                <a:solidFill>
                  <a:schemeClr val="tx1"/>
                </a:solidFill>
              </a:rPr>
              <a:t>Nach AUSSEN und nach INNEN.</a:t>
            </a:r>
          </a:p>
          <a:p>
            <a:pPr lvl="0"/>
            <a:endParaRPr lang="de-AT" sz="2800" u="sng" dirty="0" smtClean="0">
              <a:solidFill>
                <a:schemeClr val="tx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188624" y="1628800"/>
            <a:ext cx="4435440" cy="804052"/>
            <a:chOff x="502532" y="856406"/>
            <a:chExt cx="3944933" cy="804052"/>
          </a:xfrm>
        </p:grpSpPr>
        <p:sp>
          <p:nvSpPr>
            <p:cNvPr id="13" name="Rechteck 12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hteck 13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8995" tIns="68580" rIns="68580" bIns="6858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700" dirty="0" smtClean="0"/>
                <a:t>Überzeugungsvermögen</a:t>
              </a:r>
              <a:endParaRPr lang="de-AT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65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36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ton Helmberger\Pictures\Jagd\Landschaftt\Präsendation\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863588" y="2780928"/>
            <a:ext cx="7416824" cy="3262150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Überzeugungs- und Durchsetzungsvermögen beschreiben die Fähigkeit, sich in der kommunikativen Auseinandersetzung mit anderen argumentativ behaupten zu können.</a:t>
            </a:r>
          </a:p>
          <a:p>
            <a:endParaRPr lang="de-DE" sz="2800" dirty="0">
              <a:solidFill>
                <a:schemeClr val="tx1"/>
              </a:solidFill>
            </a:endParaRPr>
          </a:p>
          <a:p>
            <a:r>
              <a:rPr lang="de-DE" sz="2800" dirty="0">
                <a:solidFill>
                  <a:schemeClr val="tx1"/>
                </a:solidFill>
              </a:rPr>
              <a:t>Nach AUSSEN und nach INNEN.</a:t>
            </a:r>
          </a:p>
          <a:p>
            <a:pPr lvl="0"/>
            <a:endParaRPr lang="de-AT" sz="2800" u="sng" dirty="0" smtClean="0">
              <a:solidFill>
                <a:schemeClr val="tx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188624" y="1628800"/>
            <a:ext cx="4435440" cy="804052"/>
            <a:chOff x="502532" y="856406"/>
            <a:chExt cx="3944933" cy="804052"/>
          </a:xfrm>
        </p:grpSpPr>
        <p:sp>
          <p:nvSpPr>
            <p:cNvPr id="13" name="Rechteck 12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hteck 13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8995" tIns="68580" rIns="68580" bIns="6858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700" dirty="0" smtClean="0"/>
                <a:t>Überzeugungsvermögen</a:t>
              </a:r>
              <a:endParaRPr lang="de-AT" sz="2700" kern="1200" dirty="0"/>
            </a:p>
          </p:txBody>
        </p:sp>
      </p:grpSp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1686441808"/>
              </p:ext>
            </p:extLst>
          </p:nvPr>
        </p:nvGraphicFramePr>
        <p:xfrm>
          <a:off x="2981191" y="24207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2273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37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ton Helmberger\Pictures\Jagd\Landschaftt\Präsendation\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863588" y="2780928"/>
            <a:ext cx="7416824" cy="3528392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Die Fähigkeit, souverän, einfühlsam, fair und konstruktiv mit Mitmenschen umzugehen. Dazu gehört Ihre </a:t>
            </a:r>
            <a:r>
              <a:rPr lang="de-DE" sz="2800" u="sng" dirty="0">
                <a:solidFill>
                  <a:schemeClr val="tx1"/>
                </a:solidFill>
                <a:hlinkClick r:id="rId6"/>
              </a:rPr>
              <a:t>Teamfähigkeit</a:t>
            </a:r>
            <a:r>
              <a:rPr lang="de-DE" sz="2800" dirty="0">
                <a:solidFill>
                  <a:schemeClr val="tx1"/>
                </a:solidFill>
              </a:rPr>
              <a:t>, 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>
                <a:solidFill>
                  <a:schemeClr val="tx1"/>
                </a:solidFill>
              </a:rPr>
              <a:t>Fähigkeit zu </a:t>
            </a:r>
            <a:r>
              <a:rPr lang="de-DE" sz="2800" u="sng" dirty="0">
                <a:solidFill>
                  <a:schemeClr val="tx1"/>
                </a:solidFill>
                <a:hlinkClick r:id="rId7"/>
              </a:rPr>
              <a:t>Empathie</a:t>
            </a:r>
            <a:r>
              <a:rPr lang="de-DE" sz="2800" dirty="0">
                <a:solidFill>
                  <a:schemeClr val="tx1"/>
                </a:solidFill>
              </a:rPr>
              <a:t>, d.h. sich in andere hineinzuversetzen und einzufühlen. </a:t>
            </a:r>
          </a:p>
          <a:p>
            <a:r>
              <a:rPr lang="de-DE" sz="2800" dirty="0">
                <a:solidFill>
                  <a:schemeClr val="tx1"/>
                </a:solidFill>
              </a:rPr>
              <a:t>Entscheidend ist der </a:t>
            </a:r>
            <a:r>
              <a:rPr lang="de-DE" sz="2800" u="sng" dirty="0">
                <a:solidFill>
                  <a:schemeClr val="tx1"/>
                </a:solidFill>
              </a:rPr>
              <a:t>emotional intelligente </a:t>
            </a:r>
            <a:r>
              <a:rPr lang="de-DE" sz="2800" dirty="0">
                <a:solidFill>
                  <a:schemeClr val="tx1"/>
                </a:solidFill>
              </a:rPr>
              <a:t>Umgang mit </a:t>
            </a:r>
            <a:r>
              <a:rPr lang="de-DE" sz="2800" u="sng" dirty="0">
                <a:solidFill>
                  <a:schemeClr val="tx1"/>
                </a:solidFill>
              </a:rPr>
              <a:t>Gefühlen</a:t>
            </a:r>
            <a:r>
              <a:rPr lang="de-DE" sz="2800" dirty="0">
                <a:solidFill>
                  <a:schemeClr val="tx1"/>
                </a:solidFill>
              </a:rPr>
              <a:t> und </a:t>
            </a:r>
            <a:r>
              <a:rPr lang="de-DE" sz="2800" u="sng" dirty="0">
                <a:solidFill>
                  <a:schemeClr val="tx1"/>
                </a:solidFill>
              </a:rPr>
              <a:t>Stimmungen</a:t>
            </a:r>
            <a:r>
              <a:rPr lang="de-DE" sz="2800" dirty="0">
                <a:solidFill>
                  <a:schemeClr val="tx1"/>
                </a:solidFill>
              </a:rPr>
              <a:t>.</a:t>
            </a:r>
          </a:p>
          <a:p>
            <a:pPr lvl="0"/>
            <a:endParaRPr lang="de-AT" sz="2800" u="sng" dirty="0" smtClean="0">
              <a:solidFill>
                <a:schemeClr val="tx1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88624" y="1628800"/>
            <a:ext cx="5103456" cy="804052"/>
            <a:chOff x="502532" y="856406"/>
            <a:chExt cx="3944933" cy="804052"/>
          </a:xfrm>
        </p:grpSpPr>
        <p:sp>
          <p:nvSpPr>
            <p:cNvPr id="10" name="Rechteck 9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eck 10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8995" tIns="68580" rIns="68580" bIns="68580" numCol="1" spcCol="1270" anchor="ctr" anchorCtr="0">
              <a:noAutofit/>
            </a:bodyPr>
            <a:lstStyle/>
            <a:p>
              <a:pPr lvl="0"/>
              <a:r>
                <a:rPr lang="de-AT" sz="2800" dirty="0"/>
                <a:t>Empathie und Teamfähigkeit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8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863588" y="2780928"/>
            <a:ext cx="7416824" cy="3528392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AT" sz="2800" u="sng" dirty="0" smtClean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38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ton Helmberger\Pictures\Jagd\Landschaftt\Präsendation\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188624" y="1628800"/>
            <a:ext cx="5103456" cy="804052"/>
            <a:chOff x="502532" y="856406"/>
            <a:chExt cx="3944933" cy="804052"/>
          </a:xfrm>
          <a:gradFill>
            <a:gsLst>
              <a:gs pos="26000">
                <a:srgbClr val="278717"/>
              </a:gs>
              <a:gs pos="83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</a:gradFill>
        </p:grpSpPr>
        <p:sp>
          <p:nvSpPr>
            <p:cNvPr id="14" name="Rechteck 13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hteck 15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8995" tIns="68580" rIns="68580" bIns="68580" numCol="1" spcCol="1270" anchor="ctr" anchorCtr="0">
              <a:noAutofit/>
            </a:bodyPr>
            <a:lstStyle/>
            <a:p>
              <a:pPr lvl="0"/>
              <a:r>
                <a:rPr lang="de-AT" sz="2800" dirty="0" smtClean="0">
                  <a:solidFill>
                    <a:schemeClr val="tx1"/>
                  </a:solidFill>
                </a:rPr>
                <a:t>Operativen Ordnung</a:t>
              </a:r>
              <a:endParaRPr lang="de-AT" sz="28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7" name="Diagramm 16"/>
          <p:cNvGraphicFramePr/>
          <p:nvPr>
            <p:extLst>
              <p:ext uri="{D42A27DB-BD31-4B8C-83A1-F6EECF244321}">
                <p14:modId xmlns:p14="http://schemas.microsoft.com/office/powerpoint/2010/main" val="304114091"/>
              </p:ext>
            </p:extLst>
          </p:nvPr>
        </p:nvGraphicFramePr>
        <p:xfrm>
          <a:off x="2981191" y="24207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8" name="Picture 12" descr="04042013-1bild439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10" y="2852936"/>
            <a:ext cx="2157942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42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611560" y="1628800"/>
            <a:ext cx="7783156" cy="5170362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AT" sz="2800" u="sng" dirty="0" smtClean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39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ton Helmberger\Pictures\Jagd\Landschaftt\Präsendation\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238299949"/>
              </p:ext>
            </p:extLst>
          </p:nvPr>
        </p:nvGraphicFramePr>
        <p:xfrm>
          <a:off x="1524000" y="26716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0" name="Gruppieren 9"/>
          <p:cNvGrpSpPr/>
          <p:nvPr/>
        </p:nvGrpSpPr>
        <p:grpSpPr>
          <a:xfrm>
            <a:off x="188624" y="1628800"/>
            <a:ext cx="8127792" cy="804052"/>
            <a:chOff x="502532" y="856406"/>
            <a:chExt cx="4503516" cy="804052"/>
          </a:xfrm>
          <a:gradFill>
            <a:gsLst>
              <a:gs pos="26000">
                <a:srgbClr val="278717"/>
              </a:gs>
              <a:gs pos="83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</a:gradFill>
        </p:grpSpPr>
        <p:sp>
          <p:nvSpPr>
            <p:cNvPr id="11" name="Rechteck 10"/>
            <p:cNvSpPr/>
            <p:nvPr/>
          </p:nvSpPr>
          <p:spPr>
            <a:xfrm>
              <a:off x="502532" y="856406"/>
              <a:ext cx="3944933" cy="80405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hteck 11"/>
            <p:cNvSpPr/>
            <p:nvPr/>
          </p:nvSpPr>
          <p:spPr>
            <a:xfrm>
              <a:off x="502532" y="856406"/>
              <a:ext cx="4503516" cy="8040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8995" tIns="68580" rIns="68580" bIns="68580" numCol="1" spcCol="1270" anchor="ctr" anchorCtr="0">
              <a:noAutofit/>
            </a:bodyPr>
            <a:lstStyle/>
            <a:p>
              <a:pPr lvl="0"/>
              <a:r>
                <a:rPr lang="de-AT" sz="2800" dirty="0" smtClean="0">
                  <a:solidFill>
                    <a:schemeClr val="tx1"/>
                  </a:solidFill>
                </a:rPr>
                <a:t>Jagdleiter = rationale und emotionale Botschafter.</a:t>
              </a:r>
              <a:endParaRPr lang="de-AT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54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3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27251" y="1969021"/>
            <a:ext cx="8293222" cy="2831544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Der Jagdleiter sorgt für </a:t>
            </a:r>
            <a:r>
              <a:rPr lang="de-AT" sz="3200" b="1" u="sng" dirty="0" smtClean="0"/>
              <a:t>Identitätsstiftung</a:t>
            </a:r>
            <a:r>
              <a:rPr lang="de-AT" sz="3200" b="1" dirty="0" smtClean="0"/>
              <a:t>  über </a:t>
            </a:r>
            <a:r>
              <a:rPr lang="de-AT" sz="3200" b="1" u="sng" dirty="0" smtClean="0"/>
              <a:t>Visionen</a:t>
            </a:r>
            <a:r>
              <a:rPr lang="de-AT" sz="3200" b="1" dirty="0" smtClean="0"/>
              <a:t>, </a:t>
            </a:r>
            <a:r>
              <a:rPr lang="de-AT" sz="3200" b="1" u="sng" dirty="0" smtClean="0"/>
              <a:t>Strategie</a:t>
            </a:r>
            <a:r>
              <a:rPr lang="de-AT" sz="3200" b="1" dirty="0" smtClean="0"/>
              <a:t> und </a:t>
            </a:r>
            <a:r>
              <a:rPr lang="de-AT" sz="3200" b="1" u="sng" dirty="0" smtClean="0"/>
              <a:t>Jagdkultur</a:t>
            </a:r>
            <a:r>
              <a:rPr lang="de-AT" sz="3200" b="1" dirty="0" smtClean="0"/>
              <a:t> – aber auch für jagdliche Orientierung</a:t>
            </a:r>
            <a:r>
              <a:rPr lang="de-AT" sz="3200" b="1" dirty="0"/>
              <a:t> </a:t>
            </a:r>
            <a:r>
              <a:rPr lang="de-AT" sz="3200" b="1" dirty="0" smtClean="0"/>
              <a:t>und Disziplin.</a:t>
            </a:r>
          </a:p>
          <a:p>
            <a:endParaRPr lang="de-AT" sz="3200" b="1" dirty="0"/>
          </a:p>
          <a:p>
            <a:r>
              <a:rPr lang="de-AT" sz="3200" b="1" dirty="0" smtClean="0"/>
              <a:t>Er hat die effektivsten Sanktionsmöglichkeiten.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800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611560" y="1628800"/>
            <a:ext cx="7783156" cy="5170362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AT" sz="2000" dirty="0" smtClean="0">
                <a:solidFill>
                  <a:schemeClr val="tx1"/>
                </a:solidFill>
              </a:rPr>
              <a:t>Jagdleiter (Jäger) sind Vorbilder, im täglichen Kontakt mit den Mitbürgern, die Mut machen und in den Medien </a:t>
            </a:r>
            <a:r>
              <a:rPr lang="de-AT" sz="2000" u="sng" dirty="0" smtClean="0">
                <a:solidFill>
                  <a:schemeClr val="tx1"/>
                </a:solidFill>
              </a:rPr>
              <a:t>beispielgebend</a:t>
            </a:r>
            <a:r>
              <a:rPr lang="de-AT" sz="2000" dirty="0" smtClean="0">
                <a:solidFill>
                  <a:schemeClr val="tx1"/>
                </a:solidFill>
              </a:rPr>
              <a:t> sind. </a:t>
            </a:r>
          </a:p>
          <a:p>
            <a:pPr lvl="0"/>
            <a:r>
              <a:rPr lang="de-AT" sz="2000" dirty="0" smtClean="0">
                <a:solidFill>
                  <a:schemeClr val="tx1"/>
                </a:solidFill>
              </a:rPr>
              <a:t>Ein Jagdleiter muss </a:t>
            </a:r>
            <a:r>
              <a:rPr lang="de-AT" sz="2000" u="sng" dirty="0" smtClean="0">
                <a:solidFill>
                  <a:schemeClr val="tx1"/>
                </a:solidFill>
              </a:rPr>
              <a:t>proaktiv</a:t>
            </a:r>
            <a:r>
              <a:rPr lang="de-AT" sz="2000" dirty="0" smtClean="0">
                <a:solidFill>
                  <a:schemeClr val="tx1"/>
                </a:solidFill>
              </a:rPr>
              <a:t> sein, muss den Kontakt mit der Bevölkerung suchen, sich </a:t>
            </a:r>
            <a:r>
              <a:rPr lang="de-AT" sz="2000" u="sng" dirty="0" smtClean="0">
                <a:solidFill>
                  <a:schemeClr val="tx1"/>
                </a:solidFill>
              </a:rPr>
              <a:t>outen</a:t>
            </a:r>
            <a:r>
              <a:rPr lang="de-AT" sz="2000" dirty="0" smtClean="0">
                <a:solidFill>
                  <a:schemeClr val="tx1"/>
                </a:solidFill>
              </a:rPr>
              <a:t> und </a:t>
            </a:r>
            <a:r>
              <a:rPr lang="de-AT" sz="2000" u="sng" dirty="0" smtClean="0">
                <a:solidFill>
                  <a:schemeClr val="tx1"/>
                </a:solidFill>
              </a:rPr>
              <a:t>repräsentieren</a:t>
            </a:r>
            <a:r>
              <a:rPr lang="de-AT" sz="2000" dirty="0" smtClean="0">
                <a:solidFill>
                  <a:schemeClr val="tx1"/>
                </a:solidFill>
              </a:rPr>
              <a:t>.</a:t>
            </a:r>
          </a:p>
          <a:p>
            <a:pPr lvl="0"/>
            <a:endParaRPr lang="de-AT" sz="2000" dirty="0">
              <a:solidFill>
                <a:schemeClr val="tx1"/>
              </a:solidFill>
            </a:endParaRPr>
          </a:p>
          <a:p>
            <a:pPr lvl="0"/>
            <a:r>
              <a:rPr lang="de-AT" sz="2000" dirty="0" smtClean="0">
                <a:solidFill>
                  <a:schemeClr val="tx1"/>
                </a:solidFill>
              </a:rPr>
              <a:t>Der Jagdleiter (Jäger) ist </a:t>
            </a:r>
            <a:r>
              <a:rPr lang="de-AT" sz="2000" b="1" u="sng" dirty="0" smtClean="0">
                <a:solidFill>
                  <a:schemeClr val="tx1"/>
                </a:solidFill>
              </a:rPr>
              <a:t>DER</a:t>
            </a:r>
            <a:r>
              <a:rPr lang="de-AT" sz="2000" u="sng" dirty="0" smtClean="0">
                <a:solidFill>
                  <a:schemeClr val="tx1"/>
                </a:solidFill>
              </a:rPr>
              <a:t> Fachmann </a:t>
            </a:r>
            <a:r>
              <a:rPr lang="de-AT" sz="2000" dirty="0" smtClean="0">
                <a:solidFill>
                  <a:schemeClr val="tx1"/>
                </a:solidFill>
              </a:rPr>
              <a:t>für Wild. Keine andere Personengruppe in Österreich hat so viele Einblicke in die Biologie und Ökologie der Wildtiere. </a:t>
            </a:r>
            <a:r>
              <a:rPr lang="de-AT" sz="2000" b="1" u="sng" dirty="0" smtClean="0">
                <a:solidFill>
                  <a:schemeClr val="tx1"/>
                </a:solidFill>
              </a:rPr>
              <a:t>DER</a:t>
            </a:r>
            <a:r>
              <a:rPr lang="de-AT" sz="2000" u="sng" dirty="0" smtClean="0">
                <a:solidFill>
                  <a:schemeClr val="tx1"/>
                </a:solidFill>
              </a:rPr>
              <a:t> kompetente Partner </a:t>
            </a:r>
            <a:r>
              <a:rPr lang="de-AT" sz="2000" dirty="0" smtClean="0">
                <a:solidFill>
                  <a:schemeClr val="tx1"/>
                </a:solidFill>
              </a:rPr>
              <a:t>zu Fragen im Bereich der Wildökologie und das vor Ort. 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40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ton Helmberger\Pictures\Jagd\Landschaftt\Präsendation\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95525" y="1626009"/>
            <a:ext cx="4620491" cy="804052"/>
          </a:xfrm>
          <a:prstGeom prst="rect">
            <a:avLst/>
          </a:prstGeom>
          <a:gradFill>
            <a:gsLst>
              <a:gs pos="26000">
                <a:srgbClr val="278717"/>
              </a:gs>
              <a:gs pos="83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58995" tIns="68580" rIns="68580" bIns="68580" numCol="1" spcCol="1270" anchor="ctr" anchorCtr="0">
            <a:noAutofit/>
          </a:bodyPr>
          <a:lstStyle/>
          <a:p>
            <a:pPr lvl="0"/>
            <a:r>
              <a:rPr lang="de-AT" sz="2800" dirty="0" smtClean="0">
                <a:solidFill>
                  <a:schemeClr val="tx1"/>
                </a:solidFill>
              </a:rPr>
              <a:t>DER Jagdleiter – DER Jäger</a:t>
            </a:r>
            <a:endParaRPr lang="de-A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7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bg1"/>
                </a:solidFill>
              </a:rPr>
              <a:t>BJM </a:t>
            </a:r>
            <a:r>
              <a:rPr lang="de-AT" dirty="0" err="1" smtClean="0">
                <a:solidFill>
                  <a:schemeClr val="bg1"/>
                </a:solidFill>
              </a:rPr>
              <a:t>Bgm</a:t>
            </a:r>
            <a:r>
              <a:rPr lang="de-AT" dirty="0" smtClean="0">
                <a:solidFill>
                  <a:schemeClr val="bg1"/>
                </a:solidFill>
              </a:rPr>
              <a:t>. Anton Helmberger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41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bg1"/>
                </a:solidFill>
              </a:rPr>
              <a:t>07.02.2014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9512" y="1700808"/>
            <a:ext cx="88092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6000" b="1" dirty="0" smtClean="0">
                <a:solidFill>
                  <a:schemeClr val="bg1"/>
                </a:solidFill>
              </a:rPr>
              <a:t>„Tradition ist nicht die Anbetung der Asche, sondern die Weitergabe des Feuers!“</a:t>
            </a:r>
          </a:p>
          <a:p>
            <a:pPr algn="ctr"/>
            <a:r>
              <a:rPr lang="de-AT" sz="2000" b="1" dirty="0" smtClean="0">
                <a:solidFill>
                  <a:schemeClr val="bg1"/>
                </a:solidFill>
              </a:rPr>
              <a:t>„Gustav Mahler“ </a:t>
            </a:r>
          </a:p>
        </p:txBody>
      </p:sp>
      <p:sp>
        <p:nvSpPr>
          <p:cNvPr id="8" name="Rechteck 7"/>
          <p:cNvSpPr/>
          <p:nvPr/>
        </p:nvSpPr>
        <p:spPr>
          <a:xfrm>
            <a:off x="731719" y="404663"/>
            <a:ext cx="7704856" cy="1082911"/>
          </a:xfrm>
          <a:prstGeom prst="rect">
            <a:avLst/>
          </a:prstGeom>
          <a:gradFill>
            <a:gsLst>
              <a:gs pos="26000">
                <a:srgbClr val="278717"/>
              </a:gs>
              <a:gs pos="83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58995" tIns="68580" rIns="68580" bIns="68580" numCol="1" spcCol="1270" anchor="ctr" anchorCtr="0">
            <a:noAutofit/>
          </a:bodyPr>
          <a:lstStyle/>
          <a:p>
            <a:pPr lvl="0"/>
            <a:r>
              <a:rPr lang="de-AT" sz="3600" dirty="0" smtClean="0">
                <a:solidFill>
                  <a:schemeClr val="tx1"/>
                </a:solidFill>
              </a:rPr>
              <a:t>Wie führe ich die Jagd in die Zukunft.</a:t>
            </a:r>
            <a:endParaRPr lang="de-AT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bg1"/>
                </a:solidFill>
              </a:rPr>
              <a:t>BJM </a:t>
            </a:r>
            <a:r>
              <a:rPr lang="de-AT" dirty="0" err="1" smtClean="0">
                <a:solidFill>
                  <a:schemeClr val="bg1"/>
                </a:solidFill>
              </a:rPr>
              <a:t>Bgm</a:t>
            </a:r>
            <a:r>
              <a:rPr lang="de-AT" dirty="0" smtClean="0">
                <a:solidFill>
                  <a:schemeClr val="bg1"/>
                </a:solidFill>
              </a:rPr>
              <a:t>. Anton Helmberger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42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bg1"/>
                </a:solidFill>
              </a:rPr>
              <a:t>07.02.2014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tertitel 2"/>
          <p:cNvSpPr txBox="1">
            <a:spLocks/>
          </p:cNvSpPr>
          <p:nvPr/>
        </p:nvSpPr>
        <p:spPr>
          <a:xfrm>
            <a:off x="434408" y="2564904"/>
            <a:ext cx="8342781" cy="1481329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3600" dirty="0" smtClean="0">
                <a:latin typeface="Arial Black" panose="020B0A04020102020204" pitchFamily="34" charset="0"/>
              </a:rPr>
              <a:t>Danke für die Aufmerksamkeit -</a:t>
            </a:r>
          </a:p>
          <a:p>
            <a:pPr marL="0" indent="0" algn="ctr">
              <a:buNone/>
            </a:pPr>
            <a:r>
              <a:rPr lang="de-AT" sz="2800" dirty="0">
                <a:latin typeface="Arial Black" panose="020B0A04020102020204" pitchFamily="34" charset="0"/>
              </a:rPr>
              <a:t>k</a:t>
            </a:r>
            <a:r>
              <a:rPr lang="de-AT" sz="2800" dirty="0" smtClean="0">
                <a:latin typeface="Arial Black" panose="020B0A04020102020204" pitchFamily="34" charset="0"/>
              </a:rPr>
              <a:t>räftiges Weidmannsheil</a:t>
            </a:r>
            <a:endParaRPr lang="de-AT" sz="2800" dirty="0">
              <a:latin typeface="Arial Black" panose="020B0A04020102020204" pitchFamily="34" charset="0"/>
            </a:endParaRPr>
          </a:p>
        </p:txBody>
      </p:sp>
      <p:pic>
        <p:nvPicPr>
          <p:cNvPr id="8" name="Picture 2" descr="C:\Users\Anton Helmberger\Pictures\Jagd\BJA\Helmberger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46523"/>
            <a:ext cx="1584176" cy="223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275856" y="5360442"/>
            <a:ext cx="4248472" cy="923330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AT" dirty="0" smtClean="0"/>
              <a:t>BJM </a:t>
            </a:r>
            <a:r>
              <a:rPr lang="de-AT" dirty="0" err="1" smtClean="0"/>
              <a:t>Bgm</a:t>
            </a:r>
            <a:r>
              <a:rPr lang="de-AT" dirty="0" smtClean="0"/>
              <a:t> Anton Helmberger</a:t>
            </a:r>
          </a:p>
          <a:p>
            <a:r>
              <a:rPr lang="de-AT" dirty="0"/>
              <a:t>	</a:t>
            </a:r>
            <a:r>
              <a:rPr lang="de-AT" dirty="0" smtClean="0"/>
              <a:t>Bezirksjägermeister Vöcklabruck</a:t>
            </a:r>
          </a:p>
          <a:p>
            <a:r>
              <a:rPr lang="de-AT" dirty="0"/>
              <a:t>	</a:t>
            </a:r>
            <a:r>
              <a:rPr lang="de-AT" dirty="0" smtClean="0"/>
              <a:t>Jagdleiter</a:t>
            </a:r>
            <a:endParaRPr lang="de-AT" dirty="0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42589" y="476672"/>
            <a:ext cx="8334600" cy="1872208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5400" dirty="0" smtClean="0">
                <a:latin typeface="Arial Black" panose="020B0A04020102020204" pitchFamily="34" charset="0"/>
              </a:rPr>
              <a:t>Das Führungsleitbild des Jagdleiters</a:t>
            </a:r>
            <a:endParaRPr lang="de-AT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5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/>
              <a:t>BJM </a:t>
            </a:r>
            <a:r>
              <a:rPr lang="de-AT" dirty="0" err="1" smtClean="0"/>
              <a:t>Bgm</a:t>
            </a:r>
            <a:r>
              <a:rPr lang="de-AT" dirty="0" smtClean="0"/>
              <a:t>. Anton Helmberger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07.02.2014</a:t>
            </a:r>
            <a:endParaRPr lang="de-AT" dirty="0"/>
          </a:p>
        </p:txBody>
      </p:sp>
      <p:pic>
        <p:nvPicPr>
          <p:cNvPr id="13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51520" y="1844824"/>
            <a:ext cx="8737262" cy="3539430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de-AT" sz="3200" dirty="0" smtClean="0"/>
              <a:t>Allein die Art und Weise, wie professionell und zielstrebig der Jagdleiter seine Führungsverantwortung wahrnimmt und zielbewusster Vorbereitet, rein diese </a:t>
            </a:r>
            <a:r>
              <a:rPr lang="de-AT" sz="3200" u="sng" dirty="0" smtClean="0"/>
              <a:t>Agilität</a:t>
            </a:r>
            <a:r>
              <a:rPr lang="de-AT" sz="3200" dirty="0" smtClean="0"/>
              <a:t> gibt das </a:t>
            </a:r>
            <a:r>
              <a:rPr lang="de-AT" sz="3200" u="sng" dirty="0" smtClean="0"/>
              <a:t>positive Klima </a:t>
            </a:r>
            <a:r>
              <a:rPr lang="de-AT" sz="3200" dirty="0" smtClean="0"/>
              <a:t>in der Zwischenmenschlichkeit und im </a:t>
            </a:r>
            <a:r>
              <a:rPr lang="de-AT" sz="3200" u="sng" dirty="0" smtClean="0"/>
              <a:t>Erscheinungsbild</a:t>
            </a:r>
            <a:r>
              <a:rPr lang="de-AT" sz="3200" dirty="0" smtClean="0"/>
              <a:t>  der Jagd nach </a:t>
            </a:r>
            <a:r>
              <a:rPr lang="de-AT" sz="3200" u="sng" dirty="0" smtClean="0"/>
              <a:t>Innen</a:t>
            </a:r>
            <a:r>
              <a:rPr lang="de-AT" sz="3200" dirty="0" smtClean="0"/>
              <a:t> und nach </a:t>
            </a:r>
            <a:r>
              <a:rPr lang="de-AT" sz="3200" u="sng" dirty="0" smtClean="0"/>
              <a:t>Außen</a:t>
            </a:r>
            <a:r>
              <a:rPr lang="de-AT" sz="2800" dirty="0" smtClean="0"/>
              <a:t>. </a:t>
            </a:r>
            <a:endParaRPr lang="de-AT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251520" y="5721944"/>
            <a:ext cx="8737262" cy="1077218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AT" sz="3200" dirty="0" smtClean="0"/>
              <a:t>Seine Persönlichkeit und </a:t>
            </a:r>
            <a:r>
              <a:rPr lang="de-AT" sz="3200" u="sng" dirty="0" smtClean="0"/>
              <a:t>Empathie</a:t>
            </a:r>
            <a:r>
              <a:rPr lang="de-AT" sz="3200" dirty="0" smtClean="0"/>
              <a:t> prägt gleich-</a:t>
            </a:r>
          </a:p>
          <a:p>
            <a:r>
              <a:rPr lang="de-AT" sz="3200" dirty="0" smtClean="0"/>
              <a:t>ermaßen die Jagdgesellschaft und die des Revieres.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311867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3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51520" y="1844824"/>
            <a:ext cx="8737262" cy="4031873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AT" sz="3200" dirty="0" smtClean="0"/>
              <a:t>Jagdleiter zu sein hat nichts mit </a:t>
            </a:r>
            <a:r>
              <a:rPr lang="de-AT" sz="3200" u="sng" dirty="0" smtClean="0"/>
              <a:t>Annehmlichkeiten</a:t>
            </a:r>
            <a:r>
              <a:rPr lang="de-AT" sz="3200" dirty="0" smtClean="0"/>
              <a:t> und persönlichen </a:t>
            </a:r>
            <a:r>
              <a:rPr lang="de-AT" sz="3200" u="sng" dirty="0" smtClean="0"/>
              <a:t>Vorteil</a:t>
            </a:r>
            <a:r>
              <a:rPr lang="de-AT" sz="3200" dirty="0" smtClean="0"/>
              <a:t> zu tun, sondern bedeutet</a:t>
            </a:r>
          </a:p>
          <a:p>
            <a:endParaRPr lang="de-AT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AT" sz="3200" dirty="0" smtClean="0"/>
              <a:t>Verantwortung übernehmen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AT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AT" sz="3200" dirty="0" smtClean="0"/>
              <a:t>Zeit und Mühen aufzuwenden für JAGD, WILD, NATUR und für sein </a:t>
            </a:r>
            <a:r>
              <a:rPr lang="de-AT" sz="3200" u="sng" dirty="0" smtClean="0"/>
              <a:t>UM- MITWELT</a:t>
            </a:r>
            <a:r>
              <a:rPr lang="de-AT" sz="3200" dirty="0" smtClean="0"/>
              <a:t>, </a:t>
            </a:r>
          </a:p>
          <a:p>
            <a:pPr lvl="1"/>
            <a:r>
              <a:rPr lang="de-AT" sz="3200" dirty="0"/>
              <a:t>	</a:t>
            </a:r>
            <a:r>
              <a:rPr lang="de-AT" sz="3200" dirty="0" smtClean="0"/>
              <a:t>	 ohne besonderen Dank.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5227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/>
              <a:t>BJM </a:t>
            </a:r>
            <a:r>
              <a:rPr lang="de-AT" dirty="0" err="1" smtClean="0"/>
              <a:t>Bgm</a:t>
            </a:r>
            <a:r>
              <a:rPr lang="de-AT" dirty="0" smtClean="0"/>
              <a:t>. Anton Helmberger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07.02.2014</a:t>
            </a:r>
            <a:endParaRPr lang="de-AT" dirty="0"/>
          </a:p>
        </p:txBody>
      </p:sp>
      <p:pic>
        <p:nvPicPr>
          <p:cNvPr id="13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2" descr="http://www.market.at/redx/tools/mb_image.php/cid.y4547863fdaebc4bd/graf_jagd2.jpg"/>
          <p:cNvPicPr/>
          <p:nvPr/>
        </p:nvPicPr>
        <p:blipFill rotWithShape="1">
          <a:blip r:embed="rId6"/>
          <a:srcRect t="12275"/>
          <a:stretch/>
        </p:blipFill>
        <p:spPr bwMode="auto">
          <a:xfrm>
            <a:off x="611560" y="2105472"/>
            <a:ext cx="6840760" cy="47525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5652120" y="5542265"/>
            <a:ext cx="1296144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>
            <a:off x="611560" y="1714592"/>
            <a:ext cx="5040560" cy="369332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AT" dirty="0" smtClean="0"/>
              <a:t>Prof. Dr. Werner </a:t>
            </a:r>
            <a:r>
              <a:rPr lang="de-AT" dirty="0" err="1" smtClean="0"/>
              <a:t>Beutelmeyer</a:t>
            </a:r>
            <a:r>
              <a:rPr lang="de-AT" dirty="0" smtClean="0"/>
              <a:t> / </a:t>
            </a:r>
            <a:r>
              <a:rPr lang="de-AT" dirty="0" err="1" smtClean="0"/>
              <a:t>market</a:t>
            </a:r>
            <a:r>
              <a:rPr lang="de-AT" dirty="0" smtClean="0"/>
              <a:t> Institut</a:t>
            </a:r>
            <a:endParaRPr lang="de-AT" dirty="0"/>
          </a:p>
        </p:txBody>
      </p:sp>
      <p:sp>
        <p:nvSpPr>
          <p:cNvPr id="10" name="Ellipse 9"/>
          <p:cNvSpPr/>
          <p:nvPr/>
        </p:nvSpPr>
        <p:spPr>
          <a:xfrm>
            <a:off x="1475656" y="5562385"/>
            <a:ext cx="12961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407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3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4"/>
          <p:cNvSpPr txBox="1">
            <a:spLocks/>
          </p:cNvSpPr>
          <p:nvPr/>
        </p:nvSpPr>
        <p:spPr>
          <a:xfrm>
            <a:off x="170938" y="1522545"/>
            <a:ext cx="7344816" cy="648072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 smtClean="0"/>
              <a:t>Rechtspsychologie der Universität Bremen</a:t>
            </a:r>
            <a:endParaRPr lang="de-AT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AT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9" y="2187159"/>
            <a:ext cx="612868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0" y="3231177"/>
            <a:ext cx="3421759" cy="306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87748"/>
            <a:ext cx="2990024" cy="235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8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3429" y="6309320"/>
            <a:ext cx="2895600" cy="365125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BJM </a:t>
            </a:r>
            <a:r>
              <a:rPr lang="de-AT" dirty="0" err="1" smtClean="0">
                <a:solidFill>
                  <a:schemeClr val="tx1"/>
                </a:solidFill>
              </a:rPr>
              <a:t>Bgm</a:t>
            </a:r>
            <a:r>
              <a:rPr lang="de-AT" dirty="0" smtClean="0">
                <a:solidFill>
                  <a:schemeClr val="tx1"/>
                </a:solidFill>
              </a:rPr>
              <a:t>. Anton Helmberger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762292"/>
            <a:ext cx="2133600" cy="959183"/>
          </a:xfrm>
        </p:spPr>
        <p:txBody>
          <a:bodyPr/>
          <a:lstStyle/>
          <a:p>
            <a:fld id="{AE904F35-C2BF-4364-AA5E-776163DB2FB2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07.02.2014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3" name="Picture 4" descr="C:\Users\Anton Helmberger\Pictures\Jagd\Landschaftt\Präsendation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nton Helmberger\Pictures\Jagd\Landschaftt\Präsendation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0" y="6043078"/>
            <a:ext cx="118813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4"/>
          <p:cNvSpPr txBox="1">
            <a:spLocks/>
          </p:cNvSpPr>
          <p:nvPr/>
        </p:nvSpPr>
        <p:spPr>
          <a:xfrm>
            <a:off x="170938" y="1522545"/>
            <a:ext cx="7344816" cy="648072"/>
          </a:xfrm>
          <a:prstGeom prst="rect">
            <a:avLst/>
          </a:prstGeom>
          <a:gradFill>
            <a:gsLst>
              <a:gs pos="0">
                <a:srgbClr val="27871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 smtClean="0"/>
              <a:t>Rechtspsychologie der Universität Bremen</a:t>
            </a:r>
            <a:endParaRPr lang="de-AT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AT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8" y="2204864"/>
            <a:ext cx="68767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5" y="3017525"/>
            <a:ext cx="3789771" cy="334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46" y="4442889"/>
            <a:ext cx="2785810" cy="191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4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1689</Words>
  <Application>Microsoft Office PowerPoint</Application>
  <PresentationFormat>Bildschirmpräsentation (4:3)</PresentationFormat>
  <Paragraphs>358</Paragraphs>
  <Slides>42</Slides>
  <Notes>42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7" baseType="lpstr">
      <vt:lpstr>Arial</vt:lpstr>
      <vt:lpstr>Arial Black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führe ich die Jagd in die Zukunft</dc:title>
  <dc:creator>Anton Helmberger</dc:creator>
  <cp:lastModifiedBy>Saal</cp:lastModifiedBy>
  <cp:revision>129</cp:revision>
  <cp:lastPrinted>2014-02-05T14:32:02Z</cp:lastPrinted>
  <dcterms:created xsi:type="dcterms:W3CDTF">2014-01-01T13:19:41Z</dcterms:created>
  <dcterms:modified xsi:type="dcterms:W3CDTF">2014-02-07T16:30:40Z</dcterms:modified>
</cp:coreProperties>
</file>